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5"/>
  </p:notesMasterIdLst>
  <p:sldIdLst>
    <p:sldId id="269" r:id="rId2"/>
    <p:sldId id="270" r:id="rId3"/>
    <p:sldId id="393" r:id="rId4"/>
    <p:sldId id="392" r:id="rId5"/>
    <p:sldId id="256" r:id="rId6"/>
    <p:sldId id="257" r:id="rId7"/>
    <p:sldId id="264" r:id="rId8"/>
    <p:sldId id="259" r:id="rId9"/>
    <p:sldId id="414" r:id="rId10"/>
    <p:sldId id="416" r:id="rId11"/>
    <p:sldId id="301" r:id="rId12"/>
    <p:sldId id="299" r:id="rId13"/>
    <p:sldId id="409" r:id="rId14"/>
    <p:sldId id="343" r:id="rId15"/>
    <p:sldId id="402" r:id="rId16"/>
    <p:sldId id="404" r:id="rId17"/>
    <p:sldId id="400" r:id="rId18"/>
    <p:sldId id="322" r:id="rId19"/>
    <p:sldId id="399" r:id="rId20"/>
    <p:sldId id="403" r:id="rId21"/>
    <p:sldId id="406" r:id="rId22"/>
    <p:sldId id="407" r:id="rId23"/>
    <p:sldId id="405" r:id="rId24"/>
    <p:sldId id="340" r:id="rId25"/>
    <p:sldId id="316" r:id="rId26"/>
    <p:sldId id="339" r:id="rId27"/>
    <p:sldId id="315" r:id="rId28"/>
    <p:sldId id="317" r:id="rId29"/>
    <p:sldId id="318" r:id="rId30"/>
    <p:sldId id="342" r:id="rId31"/>
    <p:sldId id="319" r:id="rId32"/>
    <p:sldId id="320" r:id="rId33"/>
    <p:sldId id="321" r:id="rId34"/>
    <p:sldId id="330" r:id="rId35"/>
    <p:sldId id="331" r:id="rId36"/>
    <p:sldId id="383" r:id="rId37"/>
    <p:sldId id="384" r:id="rId38"/>
    <p:sldId id="386" r:id="rId39"/>
    <p:sldId id="337" r:id="rId40"/>
    <p:sldId id="338" r:id="rId41"/>
    <p:sldId id="323" r:id="rId42"/>
    <p:sldId id="346" r:id="rId43"/>
    <p:sldId id="395" r:id="rId44"/>
    <p:sldId id="324" r:id="rId45"/>
    <p:sldId id="325" r:id="rId46"/>
    <p:sldId id="336" r:id="rId47"/>
    <p:sldId id="410" r:id="rId48"/>
    <p:sldId id="344" r:id="rId49"/>
    <p:sldId id="265" r:id="rId50"/>
    <p:sldId id="266" r:id="rId51"/>
    <p:sldId id="260" r:id="rId52"/>
    <p:sldId id="263" r:id="rId53"/>
    <p:sldId id="283" r:id="rId54"/>
    <p:sldId id="411" r:id="rId55"/>
    <p:sldId id="262" r:id="rId56"/>
    <p:sldId id="412" r:id="rId57"/>
    <p:sldId id="284" r:id="rId58"/>
    <p:sldId id="276" r:id="rId59"/>
    <p:sldId id="363" r:id="rId60"/>
    <p:sldId id="287" r:id="rId61"/>
    <p:sldId id="288" r:id="rId62"/>
    <p:sldId id="376" r:id="rId63"/>
    <p:sldId id="378" r:id="rId64"/>
    <p:sldId id="291" r:id="rId65"/>
    <p:sldId id="345" r:id="rId66"/>
    <p:sldId id="297" r:id="rId67"/>
    <p:sldId id="294" r:id="rId68"/>
    <p:sldId id="388" r:id="rId69"/>
    <p:sldId id="396" r:id="rId70"/>
    <p:sldId id="368" r:id="rId71"/>
    <p:sldId id="379" r:id="rId72"/>
    <p:sldId id="367" r:id="rId73"/>
    <p:sldId id="381" r:id="rId74"/>
    <p:sldId id="380" r:id="rId75"/>
    <p:sldId id="366" r:id="rId76"/>
    <p:sldId id="382" r:id="rId77"/>
    <p:sldId id="361" r:id="rId78"/>
    <p:sldId id="369" r:id="rId79"/>
    <p:sldId id="365" r:id="rId80"/>
    <p:sldId id="370" r:id="rId81"/>
    <p:sldId id="413" r:id="rId82"/>
    <p:sldId id="364" r:id="rId83"/>
    <p:sldId id="273" r:id="rId84"/>
    <p:sldId id="298" r:id="rId85"/>
    <p:sldId id="304" r:id="rId86"/>
    <p:sldId id="305" r:id="rId87"/>
    <p:sldId id="302" r:id="rId88"/>
    <p:sldId id="272" r:id="rId89"/>
    <p:sldId id="303" r:id="rId90"/>
    <p:sldId id="371" r:id="rId91"/>
    <p:sldId id="397" r:id="rId92"/>
    <p:sldId id="417" r:id="rId93"/>
    <p:sldId id="408" r:id="rId9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  <a:srgbClr val="F30000"/>
    <a:srgbClr val="646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28"/>
    <p:restoredTop sz="93677"/>
  </p:normalViewPr>
  <p:slideViewPr>
    <p:cSldViewPr snapToGrid="0" snapToObjects="1">
      <p:cViewPr varScale="1">
        <p:scale>
          <a:sx n="62" d="100"/>
          <a:sy n="62" d="100"/>
        </p:scale>
        <p:origin x="94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notesMaster" Target="notesMasters/notesMaster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D0A581-4160-0D4C-A510-C07C995D1321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8FC4CB-7597-354B-A98E-FE3A4028A6F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6516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32752345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7530473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18095870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25885599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31159826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8324679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22055809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12855207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23548493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14527740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3180873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32827071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 dirty="0"/>
          </a:p>
        </p:txBody>
      </p:sp>
    </p:spTree>
    <p:extLst>
      <p:ext uri="{BB962C8B-B14F-4D97-AF65-F5344CB8AC3E}">
        <p14:creationId xmlns:p14="http://schemas.microsoft.com/office/powerpoint/2010/main" val="25282668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311419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162046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21484079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3446845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32495056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26739195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1285666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40B465-DB23-D948-862D-859E3C8B06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87E59A4-1CE6-1942-A2FC-719E4E7326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4D25033-2644-F146-A86B-38BC04E06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E935847-671A-7D49-BF79-646BA5816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74AF033-1569-AA4E-BEC6-59B32ED54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17317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1027090-F7F6-E340-80E3-61E0CA057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29C5EE3-A0CF-DC48-9188-FD5A980036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E833B5B-7E73-3944-B8E1-F72C68907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A1F6880-0C9A-D148-8F79-29398870A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05852B5-02EF-FE41-9984-EA0A62454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0884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CE5F6BC5-DBAC-E448-8042-B9EDE2BF16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996FB348-3D84-D84A-914D-E94E6A1795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BDBCE5F-6603-6943-A607-6A56C5EC7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4DAE8EF-2047-B042-932A-DB06957C6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FFABBB4-779E-B240-ABDB-877C7F180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20272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15601" y="593367"/>
            <a:ext cx="11360799" cy="7635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733">
                <a:solidFill>
                  <a:schemeClr val="dk1"/>
                </a:solidFill>
              </a:defRPr>
            </a:lvl2pPr>
            <a:lvl3pPr lvl="2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733">
                <a:solidFill>
                  <a:schemeClr val="dk1"/>
                </a:solidFill>
              </a:defRPr>
            </a:lvl3pPr>
            <a:lvl4pPr lvl="3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733">
                <a:solidFill>
                  <a:schemeClr val="dk1"/>
                </a:solidFill>
              </a:defRPr>
            </a:lvl4pPr>
            <a:lvl5pPr lvl="4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733">
                <a:solidFill>
                  <a:schemeClr val="dk1"/>
                </a:solidFill>
              </a:defRPr>
            </a:lvl5pPr>
            <a:lvl6pPr lvl="5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733">
                <a:solidFill>
                  <a:schemeClr val="dk1"/>
                </a:solidFill>
              </a:defRPr>
            </a:lvl6pPr>
            <a:lvl7pPr lvl="6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733">
                <a:solidFill>
                  <a:schemeClr val="dk1"/>
                </a:solidFill>
              </a:defRPr>
            </a:lvl7pPr>
            <a:lvl8pPr lvl="7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733">
                <a:solidFill>
                  <a:schemeClr val="dk1"/>
                </a:solidFill>
              </a:defRPr>
            </a:lvl8pPr>
            <a:lvl9pPr lvl="8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15601" y="1536633"/>
            <a:ext cx="11360799" cy="455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2133"/>
              </a:spcAft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2133"/>
              </a:spcAft>
              <a:buClr>
                <a:schemeClr val="dk2"/>
              </a:buClr>
              <a:buFont typeface="Arial"/>
              <a:buNone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2133"/>
              </a:spcAft>
              <a:buClr>
                <a:schemeClr val="dk2"/>
              </a:buClr>
              <a:buFont typeface="Arial"/>
              <a:buNone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2133"/>
              </a:spcAft>
              <a:buClr>
                <a:schemeClr val="dk2"/>
              </a:buClr>
              <a:buFont typeface="Arial"/>
              <a:buNone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2133"/>
              </a:spcAft>
              <a:buClr>
                <a:schemeClr val="dk2"/>
              </a:buClr>
              <a:buFont typeface="Arial"/>
              <a:buNone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2133"/>
              </a:spcAft>
              <a:buClr>
                <a:schemeClr val="dk2"/>
              </a:buClr>
              <a:buFont typeface="Arial"/>
              <a:buNone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2133"/>
              </a:spcAft>
              <a:buClr>
                <a:schemeClr val="dk2"/>
              </a:buClr>
              <a:buFont typeface="Arial"/>
              <a:buNone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2133"/>
              </a:spcAft>
              <a:buClr>
                <a:schemeClr val="dk2"/>
              </a:buClr>
              <a:buFont typeface="Arial"/>
              <a:buNone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2133"/>
              </a:spcAft>
              <a:buClr>
                <a:schemeClr val="dk2"/>
              </a:buClr>
              <a:buFont typeface="Arial"/>
              <a:buNone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11296610" y="6217621"/>
            <a:ext cx="731599" cy="52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algn="l">
              <a:buClr>
                <a:srgbClr val="000000"/>
              </a:buClr>
              <a:buSzPct val="25000"/>
            </a:pPr>
            <a:fld id="{00000000-1234-1234-1234-123412341234}" type="slidenum">
              <a:rPr lang="it" sz="1867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pPr algn="l">
                <a:buClr>
                  <a:srgbClr val="000000"/>
                </a:buClr>
                <a:buSzPct val="25000"/>
              </a:pPr>
              <a:t>‹N›</a:t>
            </a:fld>
            <a:endParaRPr lang="it"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66396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3C361E0-2E06-854C-B0A3-F61304723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97FFB7E-903E-D049-8B8B-B1502DE8F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46DE675-8C65-1A4D-A6FA-D74A6E544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F70107B-0B48-5349-9EC3-67EA691A8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AD9DC01-B8EE-1643-82E6-C833E4151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4539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D253664-1F76-7148-9C55-B1CF90400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8AFB357-DB94-A147-99DE-37FB676953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909188E-3DE8-6A4E-AEB3-146DAF8C8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DF79EFA-1913-0A45-9C30-B02153652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4F4E16A-1D90-C847-935C-695AE8553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3961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A27B9F8-6BD0-4849-A1AC-FB44F8339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C97BB15-BD37-EF42-A17F-514D2AECEF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C9284BC-7531-1744-BB38-9EB8B07F6E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D578599-F737-3D40-82CA-95AB42FCC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B699F6B-0D7F-CD4D-BD67-829973FCB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CF3290D-7F6E-0241-BE58-DEA3F14A7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049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6D214B9-EECB-5843-92EB-2EFA362453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7FB84ED-125C-6F4C-B0A9-F5ED3B58B1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FF79074E-AB93-BE43-9870-437F68962A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98895DBA-89E3-D04B-B2CD-C9890BA88D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FEFDCF7F-FF3C-DD4C-8AAC-48A07A7A74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06343D26-80BA-774E-883E-11D12FF32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9B70259A-7C96-E340-BDEC-2FA3CC1362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D3B7C35-79FD-CA4F-93E3-6E57DAF48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0222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C68EEBB-F70B-9F42-944D-F00F09395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0F530161-E742-754A-9D63-34038C3EA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48A34E1-B995-3948-83FD-EC26E261D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7BA16E4-E755-C34C-9807-18722FAA3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5325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69408132-87CE-1146-A3F5-865E7D64A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249D4D60-4AE8-6B41-80FE-46C05CB39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406341A-8656-774E-96D2-A3D72B5FF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572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04820D0-9818-F545-8EDC-1E36F4CBE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E318782-916C-A242-AA50-71A7A042CE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5C43A5F-7D98-2C40-8E39-6059600103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3BC1FB5-A533-F043-862A-460047727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A1013CF-4F4D-884E-9478-A587730A3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A3E9D7A-7206-6049-B15B-97867C024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1319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83FC50-1D71-1F4C-B11D-00DE72A4F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F63DA98A-3EED-1644-B812-F6EEBA2A9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CFCED60-AF5C-E44C-A9BB-3F8DE18A50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8351966-523B-6F40-B3C8-DFBB9304F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391F0AA-BF50-2445-94DC-8DE4C6ABF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8B8D69F-63E2-A040-94DD-84FDF7EED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1047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ACD0F4A8-BD5C-D24B-8EE8-6B5EC5D51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526F54F-E4AE-DA48-B2DC-DBF745EFF2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6CA1498-CDE5-1549-8B60-73D4C83B64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F3DC07D-E625-7645-9B2D-E6B4294E2B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CB409A5-C4BA-FE41-84F7-07FA3AF95A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2440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youtu.be/89CdyX4PUpE" TargetMode="Externa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it.wikipedia.org/wiki/Lente_di_Fresnel" TargetMode="External"/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it.wikipedia.org/wiki/Lente_di_Fresnel" TargetMode="Externa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3.png"/><Relationship Id="rId11" Type="http://schemas.openxmlformats.org/officeDocument/2006/relationships/hyperlink" Target="mailto:flavio.renga@fondazionescuola.it" TargetMode="External"/><Relationship Id="rId5" Type="http://schemas.openxmlformats.org/officeDocument/2006/relationships/image" Target="../media/image82.png"/><Relationship Id="rId10" Type="http://schemas.openxmlformats.org/officeDocument/2006/relationships/hyperlink" Target="http://www.riconnessioni.it/" TargetMode="External"/><Relationship Id="rId4" Type="http://schemas.openxmlformats.org/officeDocument/2006/relationships/image" Target="../media/image81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Shape 5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166" y="-21762"/>
            <a:ext cx="12230068" cy="6992879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Shape 55"/>
          <p:cNvSpPr txBox="1">
            <a:spLocks noGrp="1"/>
          </p:cNvSpPr>
          <p:nvPr>
            <p:ph type="ctrTitle"/>
          </p:nvPr>
        </p:nvSpPr>
        <p:spPr>
          <a:xfrm>
            <a:off x="2796367" y="2343267"/>
            <a:ext cx="6604000" cy="134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00" tIns="121900" rIns="121900" bIns="121900" rtlCol="0" anchor="b" anchorCtr="0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</a:pPr>
            <a:r>
              <a:rPr lang="it" sz="6933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PRESENTAZIONE</a:t>
            </a:r>
          </a:p>
        </p:txBody>
      </p:sp>
      <p:sp>
        <p:nvSpPr>
          <p:cNvPr id="56" name="Shape 56"/>
          <p:cNvSpPr/>
          <p:nvPr/>
        </p:nvSpPr>
        <p:spPr>
          <a:xfrm>
            <a:off x="2429934" y="1393533"/>
            <a:ext cx="7315199" cy="383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>
              <a:buClr>
                <a:schemeClr val="dk1"/>
              </a:buClr>
            </a:pPr>
            <a:endParaRPr sz="3200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57" name="Shape 57" descr="segmento cerchio box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5400000">
            <a:off x="7815301" y="3233698"/>
            <a:ext cx="3913932" cy="105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Shape 58" descr="segmento cerchio box.png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5400000">
            <a:off x="490748" y="3253948"/>
            <a:ext cx="3914232" cy="5713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9" name="Shape 59"/>
          <p:cNvGrpSpPr/>
          <p:nvPr/>
        </p:nvGrpSpPr>
        <p:grpSpPr>
          <a:xfrm>
            <a:off x="2368268" y="1312484"/>
            <a:ext cx="7527433" cy="147785"/>
            <a:chOff x="1776200" y="984362"/>
            <a:chExt cx="5645575" cy="110839"/>
          </a:xfrm>
        </p:grpSpPr>
        <p:pic>
          <p:nvPicPr>
            <p:cNvPr id="60" name="Shape 60" descr="segmento cerchio box.png"/>
            <p:cNvPicPr preferRelativeResize="0"/>
            <p:nvPr/>
          </p:nvPicPr>
          <p:blipFill rotWithShape="1">
            <a:blip r:embed="rId6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9100" y="1006675"/>
              <a:ext cx="5642675" cy="571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" name="Shape 61" descr="segmento cerchio box.png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6200" y="984362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" name="Shape 62" descr="segmento cerchio box.png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67525" y="985012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3" name="Shape 63"/>
          <p:cNvGrpSpPr/>
          <p:nvPr/>
        </p:nvGrpSpPr>
        <p:grpSpPr>
          <a:xfrm>
            <a:off x="2361400" y="5159883"/>
            <a:ext cx="7531901" cy="150119"/>
            <a:chOff x="1771050" y="4117562"/>
            <a:chExt cx="5648926" cy="112589"/>
          </a:xfrm>
        </p:grpSpPr>
        <p:pic>
          <p:nvPicPr>
            <p:cNvPr id="64" name="Shape 64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88525" y="4129232"/>
              <a:ext cx="5631451" cy="846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5" name="Shape 65" descr="segmento cerchio box.png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1050" y="4117562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" name="Shape 66" descr="segmento cerchio box.png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72275" y="4119962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7" name="Shape 67" descr="riconnessioni-loghi-logotipo-colori.png"/>
          <p:cNvPicPr preferRelativeResize="0"/>
          <p:nvPr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Shape 68"/>
          <p:cNvSpPr txBox="1"/>
          <p:nvPr/>
        </p:nvSpPr>
        <p:spPr>
          <a:xfrm>
            <a:off x="2677982" y="1674333"/>
            <a:ext cx="6907999" cy="89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SzPct val="25000"/>
            </a:pPr>
            <a:r>
              <a:rPr lang="it" sz="5333" dirty="0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ESSERE DIGITALI</a:t>
            </a:r>
          </a:p>
        </p:txBody>
      </p:sp>
      <p:sp>
        <p:nvSpPr>
          <p:cNvPr id="69" name="Shape 69"/>
          <p:cNvSpPr txBox="1"/>
          <p:nvPr/>
        </p:nvSpPr>
        <p:spPr>
          <a:xfrm>
            <a:off x="8178767" y="4616667"/>
            <a:ext cx="1409600" cy="3768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algn="r">
              <a:buClr>
                <a:srgbClr val="000000"/>
              </a:buClr>
              <a:buSzPct val="25000"/>
            </a:pPr>
            <a:r>
              <a:rPr lang="it" sz="1867" dirty="0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Giugno 2019</a:t>
            </a:r>
          </a:p>
        </p:txBody>
      </p:sp>
      <p:sp>
        <p:nvSpPr>
          <p:cNvPr id="70" name="Shape 70"/>
          <p:cNvSpPr txBox="1"/>
          <p:nvPr/>
        </p:nvSpPr>
        <p:spPr>
          <a:xfrm>
            <a:off x="2716632" y="2599917"/>
            <a:ext cx="3885200" cy="55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>
              <a:buClr>
                <a:schemeClr val="dk1"/>
              </a:buClr>
              <a:buSzPct val="25000"/>
            </a:pPr>
            <a:r>
              <a:rPr lang="it" sz="1867" dirty="0">
                <a:solidFill>
                  <a:schemeClr val="dk1"/>
                </a:solidFill>
                <a:highlight>
                  <a:srgbClr val="FFFFFF"/>
                </a:highlight>
                <a:latin typeface="Dosis"/>
                <a:ea typeface="Dosis"/>
                <a:cs typeface="Dosis"/>
                <a:sym typeface="Dosis"/>
              </a:rPr>
              <a:t>Giorno 1</a:t>
            </a:r>
          </a:p>
        </p:txBody>
      </p:sp>
    </p:spTree>
    <p:extLst>
      <p:ext uri="{BB962C8B-B14F-4D97-AF65-F5344CB8AC3E}">
        <p14:creationId xmlns:p14="http://schemas.microsoft.com/office/powerpoint/2010/main" val="24987840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o 8">
            <a:extLst>
              <a:ext uri="{FF2B5EF4-FFF2-40B4-BE49-F238E27FC236}">
                <a16:creationId xmlns:a16="http://schemas.microsoft.com/office/drawing/2014/main" id="{B1D4522F-FE94-F14C-9408-73F7EC09DD05}"/>
              </a:ext>
            </a:extLst>
          </p:cNvPr>
          <p:cNvGrpSpPr/>
          <p:nvPr/>
        </p:nvGrpSpPr>
        <p:grpSpPr>
          <a:xfrm>
            <a:off x="906498" y="964993"/>
            <a:ext cx="2256067" cy="2299435"/>
            <a:chOff x="906498" y="964993"/>
            <a:chExt cx="2256067" cy="2299435"/>
          </a:xfrm>
        </p:grpSpPr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5EBE9F44-AE14-F443-ABC2-8A9ADD7B5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40624" y="964993"/>
              <a:ext cx="1787814" cy="1517310"/>
            </a:xfrm>
            <a:prstGeom prst="rect">
              <a:avLst/>
            </a:prstGeom>
          </p:spPr>
        </p:pic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3FA3F9D7-A6CF-3240-9729-71BC24D3071A}"/>
                </a:ext>
              </a:extLst>
            </p:cNvPr>
            <p:cNvSpPr/>
            <p:nvPr/>
          </p:nvSpPr>
          <p:spPr>
            <a:xfrm>
              <a:off x="906498" y="2741208"/>
              <a:ext cx="225606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2800" dirty="0">
                  <a:solidFill>
                    <a:schemeClr val="accent6"/>
                  </a:solidFill>
                  <a:latin typeface="Dosis" panose="02010503020202060003" pitchFamily="2" charset="77"/>
                </a:rPr>
                <a:t>Voce + Rumore</a:t>
              </a:r>
            </a:p>
          </p:txBody>
        </p:sp>
      </p:grpSp>
      <p:grpSp>
        <p:nvGrpSpPr>
          <p:cNvPr id="10" name="Gruppo 9">
            <a:extLst>
              <a:ext uri="{FF2B5EF4-FFF2-40B4-BE49-F238E27FC236}">
                <a16:creationId xmlns:a16="http://schemas.microsoft.com/office/drawing/2014/main" id="{FFBF17EB-A1C0-A34F-B292-B162C6922A02}"/>
              </a:ext>
            </a:extLst>
          </p:cNvPr>
          <p:cNvGrpSpPr/>
          <p:nvPr/>
        </p:nvGrpSpPr>
        <p:grpSpPr>
          <a:xfrm>
            <a:off x="9148153" y="667075"/>
            <a:ext cx="1787814" cy="2597353"/>
            <a:chOff x="9148153" y="667075"/>
            <a:chExt cx="1787814" cy="2597353"/>
          </a:xfrm>
        </p:grpSpPr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33037AB5-13D2-4F47-91A9-78C83AF408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148153" y="964993"/>
              <a:ext cx="1787814" cy="1517310"/>
            </a:xfrm>
            <a:prstGeom prst="rect">
              <a:avLst/>
            </a:prstGeom>
          </p:spPr>
        </p:pic>
        <p:pic>
          <p:nvPicPr>
            <p:cNvPr id="21" name="Immagine 20">
              <a:extLst>
                <a:ext uri="{FF2B5EF4-FFF2-40B4-BE49-F238E27FC236}">
                  <a16:creationId xmlns:a16="http://schemas.microsoft.com/office/drawing/2014/main" id="{759AC0A3-193D-624C-8D35-7E25E6B79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002120">
              <a:off x="9680653" y="693428"/>
              <a:ext cx="722811" cy="670106"/>
            </a:xfrm>
            <a:prstGeom prst="rect">
              <a:avLst/>
            </a:prstGeom>
          </p:spPr>
        </p:pic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989B5096-C2E0-B044-A40B-5FAE7C710ADE}"/>
                </a:ext>
              </a:extLst>
            </p:cNvPr>
            <p:cNvSpPr/>
            <p:nvPr/>
          </p:nvSpPr>
          <p:spPr>
            <a:xfrm>
              <a:off x="9686769" y="2741208"/>
              <a:ext cx="85953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2800" dirty="0">
                  <a:solidFill>
                    <a:srgbClr val="0070C0"/>
                  </a:solidFill>
                  <a:latin typeface="Dosis" panose="02010503020202060003" pitchFamily="2" charset="77"/>
                </a:rPr>
                <a:t>Voce</a:t>
              </a:r>
            </a:p>
          </p:txBody>
        </p:sp>
      </p:grpSp>
      <p:sp>
        <p:nvSpPr>
          <p:cNvPr id="25" name="Figura a mano libera 24">
            <a:extLst>
              <a:ext uri="{FF2B5EF4-FFF2-40B4-BE49-F238E27FC236}">
                <a16:creationId xmlns:a16="http://schemas.microsoft.com/office/drawing/2014/main" id="{03C973B6-49F5-6243-86F6-DAA76A2DFFA6}"/>
              </a:ext>
            </a:extLst>
          </p:cNvPr>
          <p:cNvSpPr/>
          <p:nvPr/>
        </p:nvSpPr>
        <p:spPr>
          <a:xfrm>
            <a:off x="2605628" y="2245752"/>
            <a:ext cx="6857138" cy="327832"/>
          </a:xfrm>
          <a:custGeom>
            <a:avLst/>
            <a:gdLst>
              <a:gd name="connsiteX0" fmla="*/ 0 w 6753498"/>
              <a:gd name="connsiteY0" fmla="*/ 105562 h 327832"/>
              <a:gd name="connsiteX1" fmla="*/ 104503 w 6753498"/>
              <a:gd name="connsiteY1" fmla="*/ 223128 h 327832"/>
              <a:gd name="connsiteX2" fmla="*/ 561703 w 6753498"/>
              <a:gd name="connsiteY2" fmla="*/ 223128 h 327832"/>
              <a:gd name="connsiteX3" fmla="*/ 1436915 w 6753498"/>
              <a:gd name="connsiteY3" fmla="*/ 1059 h 327832"/>
              <a:gd name="connsiteX4" fmla="*/ 2403566 w 6753498"/>
              <a:gd name="connsiteY4" fmla="*/ 327631 h 327832"/>
              <a:gd name="connsiteX5" fmla="*/ 3644538 w 6753498"/>
              <a:gd name="connsiteY5" fmla="*/ 53311 h 327832"/>
              <a:gd name="connsiteX6" fmla="*/ 4611189 w 6753498"/>
              <a:gd name="connsiteY6" fmla="*/ 288442 h 327832"/>
              <a:gd name="connsiteX7" fmla="*/ 5473338 w 6753498"/>
              <a:gd name="connsiteY7" fmla="*/ 66374 h 327832"/>
              <a:gd name="connsiteX8" fmla="*/ 6178732 w 6753498"/>
              <a:gd name="connsiteY8" fmla="*/ 197002 h 327832"/>
              <a:gd name="connsiteX9" fmla="*/ 6492240 w 6753498"/>
              <a:gd name="connsiteY9" fmla="*/ 236191 h 327832"/>
              <a:gd name="connsiteX10" fmla="*/ 6753498 w 6753498"/>
              <a:gd name="connsiteY10" fmla="*/ 223128 h 327832"/>
              <a:gd name="connsiteX0" fmla="*/ 0 w 6840583"/>
              <a:gd name="connsiteY0" fmla="*/ 105562 h 327832"/>
              <a:gd name="connsiteX1" fmla="*/ 104503 w 6840583"/>
              <a:gd name="connsiteY1" fmla="*/ 223128 h 327832"/>
              <a:gd name="connsiteX2" fmla="*/ 561703 w 6840583"/>
              <a:gd name="connsiteY2" fmla="*/ 223128 h 327832"/>
              <a:gd name="connsiteX3" fmla="*/ 1436915 w 6840583"/>
              <a:gd name="connsiteY3" fmla="*/ 1059 h 327832"/>
              <a:gd name="connsiteX4" fmla="*/ 2403566 w 6840583"/>
              <a:gd name="connsiteY4" fmla="*/ 327631 h 327832"/>
              <a:gd name="connsiteX5" fmla="*/ 3644538 w 6840583"/>
              <a:gd name="connsiteY5" fmla="*/ 53311 h 327832"/>
              <a:gd name="connsiteX6" fmla="*/ 4611189 w 6840583"/>
              <a:gd name="connsiteY6" fmla="*/ 288442 h 327832"/>
              <a:gd name="connsiteX7" fmla="*/ 5473338 w 6840583"/>
              <a:gd name="connsiteY7" fmla="*/ 66374 h 327832"/>
              <a:gd name="connsiteX8" fmla="*/ 6178732 w 6840583"/>
              <a:gd name="connsiteY8" fmla="*/ 197002 h 327832"/>
              <a:gd name="connsiteX9" fmla="*/ 6492240 w 6840583"/>
              <a:gd name="connsiteY9" fmla="*/ 236191 h 327832"/>
              <a:gd name="connsiteX10" fmla="*/ 6840583 w 6840583"/>
              <a:gd name="connsiteY10" fmla="*/ 127333 h 327832"/>
              <a:gd name="connsiteX0" fmla="*/ 0 w 6840583"/>
              <a:gd name="connsiteY0" fmla="*/ 105562 h 327832"/>
              <a:gd name="connsiteX1" fmla="*/ 104503 w 6840583"/>
              <a:gd name="connsiteY1" fmla="*/ 223128 h 327832"/>
              <a:gd name="connsiteX2" fmla="*/ 561703 w 6840583"/>
              <a:gd name="connsiteY2" fmla="*/ 223128 h 327832"/>
              <a:gd name="connsiteX3" fmla="*/ 1436915 w 6840583"/>
              <a:gd name="connsiteY3" fmla="*/ 1059 h 327832"/>
              <a:gd name="connsiteX4" fmla="*/ 2403566 w 6840583"/>
              <a:gd name="connsiteY4" fmla="*/ 327631 h 327832"/>
              <a:gd name="connsiteX5" fmla="*/ 3644538 w 6840583"/>
              <a:gd name="connsiteY5" fmla="*/ 53311 h 327832"/>
              <a:gd name="connsiteX6" fmla="*/ 4611189 w 6840583"/>
              <a:gd name="connsiteY6" fmla="*/ 288442 h 327832"/>
              <a:gd name="connsiteX7" fmla="*/ 5473338 w 6840583"/>
              <a:gd name="connsiteY7" fmla="*/ 66374 h 327832"/>
              <a:gd name="connsiteX8" fmla="*/ 6178732 w 6840583"/>
              <a:gd name="connsiteY8" fmla="*/ 197002 h 327832"/>
              <a:gd name="connsiteX9" fmla="*/ 6492240 w 6840583"/>
              <a:gd name="connsiteY9" fmla="*/ 236191 h 327832"/>
              <a:gd name="connsiteX10" fmla="*/ 6840583 w 6840583"/>
              <a:gd name="connsiteY10" fmla="*/ 127333 h 327832"/>
              <a:gd name="connsiteX0" fmla="*/ 0 w 6840583"/>
              <a:gd name="connsiteY0" fmla="*/ 105562 h 327832"/>
              <a:gd name="connsiteX1" fmla="*/ 104503 w 6840583"/>
              <a:gd name="connsiteY1" fmla="*/ 223128 h 327832"/>
              <a:gd name="connsiteX2" fmla="*/ 561703 w 6840583"/>
              <a:gd name="connsiteY2" fmla="*/ 223128 h 327832"/>
              <a:gd name="connsiteX3" fmla="*/ 1436915 w 6840583"/>
              <a:gd name="connsiteY3" fmla="*/ 1059 h 327832"/>
              <a:gd name="connsiteX4" fmla="*/ 2403566 w 6840583"/>
              <a:gd name="connsiteY4" fmla="*/ 327631 h 327832"/>
              <a:gd name="connsiteX5" fmla="*/ 3644538 w 6840583"/>
              <a:gd name="connsiteY5" fmla="*/ 53311 h 327832"/>
              <a:gd name="connsiteX6" fmla="*/ 4611189 w 6840583"/>
              <a:gd name="connsiteY6" fmla="*/ 288442 h 327832"/>
              <a:gd name="connsiteX7" fmla="*/ 5473338 w 6840583"/>
              <a:gd name="connsiteY7" fmla="*/ 66374 h 327832"/>
              <a:gd name="connsiteX8" fmla="*/ 6178732 w 6840583"/>
              <a:gd name="connsiteY8" fmla="*/ 197002 h 327832"/>
              <a:gd name="connsiteX9" fmla="*/ 6840583 w 6840583"/>
              <a:gd name="connsiteY9" fmla="*/ 127333 h 327832"/>
              <a:gd name="connsiteX0" fmla="*/ 0 w 6840583"/>
              <a:gd name="connsiteY0" fmla="*/ 105562 h 327832"/>
              <a:gd name="connsiteX1" fmla="*/ 104503 w 6840583"/>
              <a:gd name="connsiteY1" fmla="*/ 223128 h 327832"/>
              <a:gd name="connsiteX2" fmla="*/ 561703 w 6840583"/>
              <a:gd name="connsiteY2" fmla="*/ 223128 h 327832"/>
              <a:gd name="connsiteX3" fmla="*/ 1436915 w 6840583"/>
              <a:gd name="connsiteY3" fmla="*/ 1059 h 327832"/>
              <a:gd name="connsiteX4" fmla="*/ 2403566 w 6840583"/>
              <a:gd name="connsiteY4" fmla="*/ 327631 h 327832"/>
              <a:gd name="connsiteX5" fmla="*/ 3644538 w 6840583"/>
              <a:gd name="connsiteY5" fmla="*/ 53311 h 327832"/>
              <a:gd name="connsiteX6" fmla="*/ 4611189 w 6840583"/>
              <a:gd name="connsiteY6" fmla="*/ 288442 h 327832"/>
              <a:gd name="connsiteX7" fmla="*/ 5473338 w 6840583"/>
              <a:gd name="connsiteY7" fmla="*/ 66374 h 327832"/>
              <a:gd name="connsiteX8" fmla="*/ 6178732 w 6840583"/>
              <a:gd name="connsiteY8" fmla="*/ 197002 h 327832"/>
              <a:gd name="connsiteX9" fmla="*/ 6840583 w 6840583"/>
              <a:gd name="connsiteY9" fmla="*/ 127333 h 327832"/>
              <a:gd name="connsiteX0" fmla="*/ 0 w 6840583"/>
              <a:gd name="connsiteY0" fmla="*/ 105562 h 327832"/>
              <a:gd name="connsiteX1" fmla="*/ 104503 w 6840583"/>
              <a:gd name="connsiteY1" fmla="*/ 223128 h 327832"/>
              <a:gd name="connsiteX2" fmla="*/ 561703 w 6840583"/>
              <a:gd name="connsiteY2" fmla="*/ 223128 h 327832"/>
              <a:gd name="connsiteX3" fmla="*/ 1436915 w 6840583"/>
              <a:gd name="connsiteY3" fmla="*/ 1059 h 327832"/>
              <a:gd name="connsiteX4" fmla="*/ 2403566 w 6840583"/>
              <a:gd name="connsiteY4" fmla="*/ 327631 h 327832"/>
              <a:gd name="connsiteX5" fmla="*/ 3644538 w 6840583"/>
              <a:gd name="connsiteY5" fmla="*/ 53311 h 327832"/>
              <a:gd name="connsiteX6" fmla="*/ 4611189 w 6840583"/>
              <a:gd name="connsiteY6" fmla="*/ 288442 h 327832"/>
              <a:gd name="connsiteX7" fmla="*/ 5473338 w 6840583"/>
              <a:gd name="connsiteY7" fmla="*/ 66374 h 327832"/>
              <a:gd name="connsiteX8" fmla="*/ 6178732 w 6840583"/>
              <a:gd name="connsiteY8" fmla="*/ 197002 h 327832"/>
              <a:gd name="connsiteX9" fmla="*/ 6840583 w 6840583"/>
              <a:gd name="connsiteY9" fmla="*/ 127333 h 327832"/>
              <a:gd name="connsiteX0" fmla="*/ 0 w 6850058"/>
              <a:gd name="connsiteY0" fmla="*/ 105562 h 327832"/>
              <a:gd name="connsiteX1" fmla="*/ 104503 w 6850058"/>
              <a:gd name="connsiteY1" fmla="*/ 223128 h 327832"/>
              <a:gd name="connsiteX2" fmla="*/ 561703 w 6850058"/>
              <a:gd name="connsiteY2" fmla="*/ 223128 h 327832"/>
              <a:gd name="connsiteX3" fmla="*/ 1436915 w 6850058"/>
              <a:gd name="connsiteY3" fmla="*/ 1059 h 327832"/>
              <a:gd name="connsiteX4" fmla="*/ 2403566 w 6850058"/>
              <a:gd name="connsiteY4" fmla="*/ 327631 h 327832"/>
              <a:gd name="connsiteX5" fmla="*/ 3644538 w 6850058"/>
              <a:gd name="connsiteY5" fmla="*/ 53311 h 327832"/>
              <a:gd name="connsiteX6" fmla="*/ 4611189 w 6850058"/>
              <a:gd name="connsiteY6" fmla="*/ 288442 h 327832"/>
              <a:gd name="connsiteX7" fmla="*/ 5473338 w 6850058"/>
              <a:gd name="connsiteY7" fmla="*/ 66374 h 327832"/>
              <a:gd name="connsiteX8" fmla="*/ 6178732 w 6850058"/>
              <a:gd name="connsiteY8" fmla="*/ 197002 h 327832"/>
              <a:gd name="connsiteX9" fmla="*/ 6850058 w 6850058"/>
              <a:gd name="connsiteY9" fmla="*/ 79955 h 327832"/>
              <a:gd name="connsiteX0" fmla="*/ 0 w 6850194"/>
              <a:gd name="connsiteY0" fmla="*/ 105562 h 327832"/>
              <a:gd name="connsiteX1" fmla="*/ 104503 w 6850194"/>
              <a:gd name="connsiteY1" fmla="*/ 223128 h 327832"/>
              <a:gd name="connsiteX2" fmla="*/ 561703 w 6850194"/>
              <a:gd name="connsiteY2" fmla="*/ 223128 h 327832"/>
              <a:gd name="connsiteX3" fmla="*/ 1436915 w 6850194"/>
              <a:gd name="connsiteY3" fmla="*/ 1059 h 327832"/>
              <a:gd name="connsiteX4" fmla="*/ 2403566 w 6850194"/>
              <a:gd name="connsiteY4" fmla="*/ 327631 h 327832"/>
              <a:gd name="connsiteX5" fmla="*/ 3644538 w 6850194"/>
              <a:gd name="connsiteY5" fmla="*/ 53311 h 327832"/>
              <a:gd name="connsiteX6" fmla="*/ 4611189 w 6850194"/>
              <a:gd name="connsiteY6" fmla="*/ 288442 h 327832"/>
              <a:gd name="connsiteX7" fmla="*/ 5473338 w 6850194"/>
              <a:gd name="connsiteY7" fmla="*/ 66374 h 327832"/>
              <a:gd name="connsiteX8" fmla="*/ 6178732 w 6850194"/>
              <a:gd name="connsiteY8" fmla="*/ 197002 h 327832"/>
              <a:gd name="connsiteX9" fmla="*/ 6850058 w 6850194"/>
              <a:gd name="connsiteY9" fmla="*/ 79955 h 327832"/>
              <a:gd name="connsiteX0" fmla="*/ 0 w 6850194"/>
              <a:gd name="connsiteY0" fmla="*/ 77135 h 327832"/>
              <a:gd name="connsiteX1" fmla="*/ 104503 w 6850194"/>
              <a:gd name="connsiteY1" fmla="*/ 223128 h 327832"/>
              <a:gd name="connsiteX2" fmla="*/ 561703 w 6850194"/>
              <a:gd name="connsiteY2" fmla="*/ 223128 h 327832"/>
              <a:gd name="connsiteX3" fmla="*/ 1436915 w 6850194"/>
              <a:gd name="connsiteY3" fmla="*/ 1059 h 327832"/>
              <a:gd name="connsiteX4" fmla="*/ 2403566 w 6850194"/>
              <a:gd name="connsiteY4" fmla="*/ 327631 h 327832"/>
              <a:gd name="connsiteX5" fmla="*/ 3644538 w 6850194"/>
              <a:gd name="connsiteY5" fmla="*/ 53311 h 327832"/>
              <a:gd name="connsiteX6" fmla="*/ 4611189 w 6850194"/>
              <a:gd name="connsiteY6" fmla="*/ 288442 h 327832"/>
              <a:gd name="connsiteX7" fmla="*/ 5473338 w 6850194"/>
              <a:gd name="connsiteY7" fmla="*/ 66374 h 327832"/>
              <a:gd name="connsiteX8" fmla="*/ 6178732 w 6850194"/>
              <a:gd name="connsiteY8" fmla="*/ 197002 h 327832"/>
              <a:gd name="connsiteX9" fmla="*/ 6850058 w 6850194"/>
              <a:gd name="connsiteY9" fmla="*/ 79955 h 327832"/>
              <a:gd name="connsiteX0" fmla="*/ 6944 w 6857138"/>
              <a:gd name="connsiteY0" fmla="*/ 77135 h 327832"/>
              <a:gd name="connsiteX1" fmla="*/ 111447 w 6857138"/>
              <a:gd name="connsiteY1" fmla="*/ 223128 h 327832"/>
              <a:gd name="connsiteX2" fmla="*/ 568647 w 6857138"/>
              <a:gd name="connsiteY2" fmla="*/ 223128 h 327832"/>
              <a:gd name="connsiteX3" fmla="*/ 1443859 w 6857138"/>
              <a:gd name="connsiteY3" fmla="*/ 1059 h 327832"/>
              <a:gd name="connsiteX4" fmla="*/ 2410510 w 6857138"/>
              <a:gd name="connsiteY4" fmla="*/ 327631 h 327832"/>
              <a:gd name="connsiteX5" fmla="*/ 3651482 w 6857138"/>
              <a:gd name="connsiteY5" fmla="*/ 53311 h 327832"/>
              <a:gd name="connsiteX6" fmla="*/ 4618133 w 6857138"/>
              <a:gd name="connsiteY6" fmla="*/ 288442 h 327832"/>
              <a:gd name="connsiteX7" fmla="*/ 5480282 w 6857138"/>
              <a:gd name="connsiteY7" fmla="*/ 66374 h 327832"/>
              <a:gd name="connsiteX8" fmla="*/ 6185676 w 6857138"/>
              <a:gd name="connsiteY8" fmla="*/ 197002 h 327832"/>
              <a:gd name="connsiteX9" fmla="*/ 6857002 w 6857138"/>
              <a:gd name="connsiteY9" fmla="*/ 79955 h 32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57138" h="327832">
                <a:moveTo>
                  <a:pt x="6944" y="77135"/>
                </a:moveTo>
                <a:cubicBezTo>
                  <a:pt x="-16040" y="154548"/>
                  <a:pt x="17830" y="198796"/>
                  <a:pt x="111447" y="223128"/>
                </a:cubicBezTo>
                <a:cubicBezTo>
                  <a:pt x="205064" y="247460"/>
                  <a:pt x="346578" y="260140"/>
                  <a:pt x="568647" y="223128"/>
                </a:cubicBezTo>
                <a:cubicBezTo>
                  <a:pt x="790716" y="186116"/>
                  <a:pt x="1136882" y="-16358"/>
                  <a:pt x="1443859" y="1059"/>
                </a:cubicBezTo>
                <a:cubicBezTo>
                  <a:pt x="1750836" y="18476"/>
                  <a:pt x="2042573" y="318922"/>
                  <a:pt x="2410510" y="327631"/>
                </a:cubicBezTo>
                <a:cubicBezTo>
                  <a:pt x="2778447" y="336340"/>
                  <a:pt x="3283545" y="59842"/>
                  <a:pt x="3651482" y="53311"/>
                </a:cubicBezTo>
                <a:cubicBezTo>
                  <a:pt x="4019419" y="46779"/>
                  <a:pt x="4313333" y="286265"/>
                  <a:pt x="4618133" y="288442"/>
                </a:cubicBezTo>
                <a:cubicBezTo>
                  <a:pt x="4922933" y="290619"/>
                  <a:pt x="5219025" y="81614"/>
                  <a:pt x="5480282" y="66374"/>
                </a:cubicBezTo>
                <a:cubicBezTo>
                  <a:pt x="5741539" y="51134"/>
                  <a:pt x="5956223" y="194739"/>
                  <a:pt x="6185676" y="197002"/>
                </a:cubicBezTo>
                <a:cubicBezTo>
                  <a:pt x="6415129" y="199265"/>
                  <a:pt x="6866125" y="197302"/>
                  <a:pt x="6857002" y="79955"/>
                </a:cubicBezTo>
              </a:path>
            </a:pathLst>
          </a:custGeom>
          <a:noFill/>
          <a:ln w="38100">
            <a:solidFill>
              <a:srgbClr val="64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8C76C428-FF5F-5341-AA8C-67069C307D36}"/>
              </a:ext>
            </a:extLst>
          </p:cNvPr>
          <p:cNvGrpSpPr/>
          <p:nvPr/>
        </p:nvGrpSpPr>
        <p:grpSpPr>
          <a:xfrm>
            <a:off x="3864183" y="1000277"/>
            <a:ext cx="1363196" cy="2248907"/>
            <a:chOff x="3864183" y="1000277"/>
            <a:chExt cx="1363196" cy="2248907"/>
          </a:xfrm>
        </p:grpSpPr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id="{35DA391C-6899-2347-825D-6288A5715E6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3864183" y="1000277"/>
              <a:ext cx="1347535" cy="1347535"/>
            </a:xfrm>
            <a:prstGeom prst="rect">
              <a:avLst/>
            </a:prstGeom>
          </p:spPr>
        </p:pic>
        <p:sp>
          <p:nvSpPr>
            <p:cNvPr id="2" name="Ovale 1">
              <a:extLst>
                <a:ext uri="{FF2B5EF4-FFF2-40B4-BE49-F238E27FC236}">
                  <a16:creationId xmlns:a16="http://schemas.microsoft.com/office/drawing/2014/main" id="{488CD99F-8430-754C-9E1D-CFA54D6F6A3E}"/>
                </a:ext>
              </a:extLst>
            </p:cNvPr>
            <p:cNvSpPr/>
            <p:nvPr/>
          </p:nvSpPr>
          <p:spPr>
            <a:xfrm>
              <a:off x="3917191" y="2050473"/>
              <a:ext cx="405427" cy="405427"/>
            </a:xfrm>
            <a:prstGeom prst="ellipse">
              <a:avLst/>
            </a:prstGeom>
            <a:ln w="28575">
              <a:solidFill>
                <a:srgbClr val="FF93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cxnSp>
          <p:nvCxnSpPr>
            <p:cNvPr id="4" name="Connettore 1 3">
              <a:extLst>
                <a:ext uri="{FF2B5EF4-FFF2-40B4-BE49-F238E27FC236}">
                  <a16:creationId xmlns:a16="http://schemas.microsoft.com/office/drawing/2014/main" id="{AA1DBB6F-2DDA-894D-8A66-892C269F24B4}"/>
                </a:ext>
              </a:extLst>
            </p:cNvPr>
            <p:cNvCxnSpPr/>
            <p:nvPr/>
          </p:nvCxnSpPr>
          <p:spPr>
            <a:xfrm>
              <a:off x="4041648" y="2254272"/>
              <a:ext cx="152400" cy="0"/>
            </a:xfrm>
            <a:prstGeom prst="line">
              <a:avLst/>
            </a:prstGeom>
            <a:ln w="57150">
              <a:solidFill>
                <a:srgbClr val="6464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3E55754E-196E-7840-97B6-9B574B72A0B1}"/>
                </a:ext>
              </a:extLst>
            </p:cNvPr>
            <p:cNvSpPr/>
            <p:nvPr/>
          </p:nvSpPr>
          <p:spPr>
            <a:xfrm>
              <a:off x="3945938" y="2725964"/>
              <a:ext cx="128144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2800" dirty="0">
                  <a:solidFill>
                    <a:srgbClr val="FF0000"/>
                  </a:solidFill>
                  <a:latin typeface="Dosis" panose="02010503020202060003" pitchFamily="2" charset="77"/>
                </a:rPr>
                <a:t>Rumore</a:t>
              </a:r>
            </a:p>
          </p:txBody>
        </p: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2BFD5373-B598-2845-AC7B-5ED4A2DFA10F}"/>
              </a:ext>
            </a:extLst>
          </p:cNvPr>
          <p:cNvGrpSpPr/>
          <p:nvPr/>
        </p:nvGrpSpPr>
        <p:grpSpPr>
          <a:xfrm>
            <a:off x="3405667" y="4320210"/>
            <a:ext cx="5380666" cy="768626"/>
            <a:chOff x="3591340" y="4386470"/>
            <a:chExt cx="5380666" cy="768626"/>
          </a:xfrm>
        </p:grpSpPr>
        <p:sp>
          <p:nvSpPr>
            <p:cNvPr id="16" name="Rettangolo arrotondato 15">
              <a:extLst>
                <a:ext uri="{FF2B5EF4-FFF2-40B4-BE49-F238E27FC236}">
                  <a16:creationId xmlns:a16="http://schemas.microsoft.com/office/drawing/2014/main" id="{DC54186F-1F15-0941-8AA1-C49857FD96D5}"/>
                </a:ext>
              </a:extLst>
            </p:cNvPr>
            <p:cNvSpPr/>
            <p:nvPr/>
          </p:nvSpPr>
          <p:spPr>
            <a:xfrm>
              <a:off x="3591340" y="4386470"/>
              <a:ext cx="5380666" cy="768626"/>
            </a:xfrm>
            <a:prstGeom prst="roundRect">
              <a:avLst/>
            </a:prstGeom>
            <a:ln w="381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7B3377BE-49C9-DA4C-A54C-72972EF95FB3}"/>
                </a:ext>
              </a:extLst>
            </p:cNvPr>
            <p:cNvSpPr/>
            <p:nvPr/>
          </p:nvSpPr>
          <p:spPr>
            <a:xfrm>
              <a:off x="3817070" y="4510373"/>
              <a:ext cx="492859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2800" dirty="0">
                  <a:latin typeface="Dosis" panose="02010503020202060003" pitchFamily="2" charset="77"/>
                </a:rPr>
                <a:t>(</a:t>
              </a:r>
              <a:r>
                <a:rPr lang="it-IT" sz="2800" dirty="0">
                  <a:solidFill>
                    <a:schemeClr val="accent6"/>
                  </a:solidFill>
                  <a:latin typeface="Dosis" panose="02010503020202060003" pitchFamily="2" charset="77"/>
                </a:rPr>
                <a:t>Voce + Rumore</a:t>
              </a:r>
              <a:r>
                <a:rPr lang="it-IT" sz="2800" dirty="0">
                  <a:latin typeface="Dosis" panose="02010503020202060003" pitchFamily="2" charset="77"/>
                </a:rPr>
                <a:t>) – </a:t>
              </a:r>
              <a:r>
                <a:rPr lang="it-IT" sz="2800" dirty="0">
                  <a:solidFill>
                    <a:srgbClr val="F30000"/>
                  </a:solidFill>
                  <a:latin typeface="Dosis" panose="02010503020202060003" pitchFamily="2" charset="77"/>
                </a:rPr>
                <a:t>Rumore</a:t>
              </a:r>
              <a:r>
                <a:rPr lang="it-IT" sz="2800" dirty="0">
                  <a:latin typeface="Dosis" panose="02010503020202060003" pitchFamily="2" charset="77"/>
                </a:rPr>
                <a:t> = </a:t>
              </a:r>
              <a:r>
                <a:rPr lang="it-IT" sz="2800" dirty="0">
                  <a:solidFill>
                    <a:schemeClr val="accent1"/>
                  </a:solidFill>
                  <a:latin typeface="Dosis" panose="02010503020202060003" pitchFamily="2" charset="77"/>
                </a:rPr>
                <a:t>Voce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1389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55DE30B-DBBB-EB4D-9996-6070E84E8E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7558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55DE30B-DBBB-EB4D-9996-6070E84E8E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691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55DE30B-DBBB-EB4D-9996-6070E84E8E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B9EE956E-D3D5-4943-AE98-AFF90B2894D7}"/>
              </a:ext>
            </a:extLst>
          </p:cNvPr>
          <p:cNvGrpSpPr/>
          <p:nvPr/>
        </p:nvGrpSpPr>
        <p:grpSpPr>
          <a:xfrm>
            <a:off x="4732927" y="3453269"/>
            <a:ext cx="1752010" cy="968487"/>
            <a:chOff x="4732927" y="3453269"/>
            <a:chExt cx="1752010" cy="968487"/>
          </a:xfrm>
        </p:grpSpPr>
        <p:sp>
          <p:nvSpPr>
            <p:cNvPr id="3" name="Ovale 2">
              <a:extLst>
                <a:ext uri="{FF2B5EF4-FFF2-40B4-BE49-F238E27FC236}">
                  <a16:creationId xmlns:a16="http://schemas.microsoft.com/office/drawing/2014/main" id="{0FC54F92-0426-484E-8807-04734723C6D0}"/>
                </a:ext>
              </a:extLst>
            </p:cNvPr>
            <p:cNvSpPr/>
            <p:nvPr/>
          </p:nvSpPr>
          <p:spPr>
            <a:xfrm>
              <a:off x="5703059" y="3453269"/>
              <a:ext cx="781878" cy="781878"/>
            </a:xfrm>
            <a:prstGeom prst="ellipse">
              <a:avLst/>
            </a:prstGeom>
            <a:noFill/>
            <a:ln w="762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4" name="Freccia destra con strisce 3">
              <a:extLst>
                <a:ext uri="{FF2B5EF4-FFF2-40B4-BE49-F238E27FC236}">
                  <a16:creationId xmlns:a16="http://schemas.microsoft.com/office/drawing/2014/main" id="{E4F7B83D-A6A5-6C40-88B6-C27BA147AB45}"/>
                </a:ext>
              </a:extLst>
            </p:cNvPr>
            <p:cNvSpPr/>
            <p:nvPr/>
          </p:nvSpPr>
          <p:spPr>
            <a:xfrm rot="20277241">
              <a:off x="4732927" y="3878417"/>
              <a:ext cx="834887" cy="543339"/>
            </a:xfrm>
            <a:prstGeom prst="stripedRight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6" name="Ovale 5">
            <a:extLst>
              <a:ext uri="{FF2B5EF4-FFF2-40B4-BE49-F238E27FC236}">
                <a16:creationId xmlns:a16="http://schemas.microsoft.com/office/drawing/2014/main" id="{63255D4D-B3DC-CA4C-913B-AA0B0133E7AF}"/>
              </a:ext>
            </a:extLst>
          </p:cNvPr>
          <p:cNvSpPr/>
          <p:nvPr/>
        </p:nvSpPr>
        <p:spPr>
          <a:xfrm>
            <a:off x="6030693" y="3780903"/>
            <a:ext cx="126610" cy="12661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1551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A17651B7-4AE5-4641-8D6C-45F95834554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654709" y="-2654710"/>
            <a:ext cx="6882581" cy="12192000"/>
          </a:xfrm>
          <a:prstGeom prst="rect">
            <a:avLst/>
          </a:prstGeom>
        </p:spPr>
      </p:pic>
      <p:sp>
        <p:nvSpPr>
          <p:cNvPr id="4" name="Freccia destra con strisce 3">
            <a:extLst>
              <a:ext uri="{FF2B5EF4-FFF2-40B4-BE49-F238E27FC236}">
                <a16:creationId xmlns:a16="http://schemas.microsoft.com/office/drawing/2014/main" id="{06994417-7B4A-644C-84BE-7A848828D093}"/>
              </a:ext>
            </a:extLst>
          </p:cNvPr>
          <p:cNvSpPr/>
          <p:nvPr/>
        </p:nvSpPr>
        <p:spPr>
          <a:xfrm rot="20142378">
            <a:off x="1922835" y="3322934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Freccia destra con strisce 4">
            <a:extLst>
              <a:ext uri="{FF2B5EF4-FFF2-40B4-BE49-F238E27FC236}">
                <a16:creationId xmlns:a16="http://schemas.microsoft.com/office/drawing/2014/main" id="{63DBBE17-C39D-404D-BEF6-F78CE44130A5}"/>
              </a:ext>
            </a:extLst>
          </p:cNvPr>
          <p:cNvSpPr/>
          <p:nvPr/>
        </p:nvSpPr>
        <p:spPr>
          <a:xfrm rot="20142378">
            <a:off x="3493218" y="4535509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Freccia destra con strisce 5">
            <a:extLst>
              <a:ext uri="{FF2B5EF4-FFF2-40B4-BE49-F238E27FC236}">
                <a16:creationId xmlns:a16="http://schemas.microsoft.com/office/drawing/2014/main" id="{8AB8852C-57C0-5447-8E49-B3D03DF4CD16}"/>
              </a:ext>
            </a:extLst>
          </p:cNvPr>
          <p:cNvSpPr/>
          <p:nvPr/>
        </p:nvSpPr>
        <p:spPr>
          <a:xfrm rot="20142378">
            <a:off x="524730" y="2150117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9871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-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Sondaggio</a:t>
            </a:r>
            <a:endParaRPr lang="it" sz="5333" dirty="0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24283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76">
            <a:extLst>
              <a:ext uri="{FF2B5EF4-FFF2-40B4-BE49-F238E27FC236}">
                <a16:creationId xmlns:a16="http://schemas.microsoft.com/office/drawing/2014/main" id="{42C5D905-A384-FA49-ADAB-03F8C4EE5047}"/>
              </a:ext>
            </a:extLst>
          </p:cNvPr>
          <p:cNvSpPr txBox="1"/>
          <p:nvPr/>
        </p:nvSpPr>
        <p:spPr>
          <a:xfrm>
            <a:off x="2150634" y="1910841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Quante antenne</a:t>
            </a:r>
          </a:p>
          <a:p>
            <a:pPr algn="ctr">
              <a:buClr>
                <a:schemeClr val="dk1"/>
              </a:buClr>
              <a:buSzPct val="25000"/>
            </a:pPr>
            <a:r>
              <a:rPr lang="it-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h</a:t>
            </a: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a uno smartphone?</a:t>
            </a: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E6939E70-2AA2-774C-8B76-5590F9C6F720}"/>
              </a:ext>
            </a:extLst>
          </p:cNvPr>
          <p:cNvGrpSpPr/>
          <p:nvPr/>
        </p:nvGrpSpPr>
        <p:grpSpPr>
          <a:xfrm>
            <a:off x="1110484" y="3851990"/>
            <a:ext cx="3075426" cy="1762641"/>
            <a:chOff x="1110484" y="3851990"/>
            <a:chExt cx="3075426" cy="1762641"/>
          </a:xfrm>
        </p:grpSpPr>
        <p:sp>
          <p:nvSpPr>
            <p:cNvPr id="5" name="Shape 76">
              <a:extLst>
                <a:ext uri="{FF2B5EF4-FFF2-40B4-BE49-F238E27FC236}">
                  <a16:creationId xmlns:a16="http://schemas.microsoft.com/office/drawing/2014/main" id="{86A45475-84D9-A64F-874F-498EF421BBD9}"/>
                </a:ext>
              </a:extLst>
            </p:cNvPr>
            <p:cNvSpPr txBox="1"/>
            <p:nvPr/>
          </p:nvSpPr>
          <p:spPr>
            <a:xfrm>
              <a:off x="2852410" y="3851990"/>
              <a:ext cx="1333500" cy="1522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it" sz="5333" dirty="0">
                  <a:solidFill>
                    <a:schemeClr val="dk1"/>
                  </a:solidFill>
                  <a:latin typeface="Dosis"/>
                  <a:ea typeface="Dosis"/>
                  <a:cs typeface="Dosis"/>
                  <a:sym typeface="Dosis"/>
                </a:rPr>
                <a:t>1</a:t>
              </a:r>
            </a:p>
          </p:txBody>
        </p:sp>
        <p:sp>
          <p:nvSpPr>
            <p:cNvPr id="9" name="Shape 76">
              <a:extLst>
                <a:ext uri="{FF2B5EF4-FFF2-40B4-BE49-F238E27FC236}">
                  <a16:creationId xmlns:a16="http://schemas.microsoft.com/office/drawing/2014/main" id="{A333324C-54C1-0B42-8AE1-4F9FA37F165B}"/>
                </a:ext>
              </a:extLst>
            </p:cNvPr>
            <p:cNvSpPr txBox="1"/>
            <p:nvPr/>
          </p:nvSpPr>
          <p:spPr>
            <a:xfrm>
              <a:off x="1110484" y="3851990"/>
              <a:ext cx="1333500" cy="1522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it" sz="5333" dirty="0">
                  <a:solidFill>
                    <a:schemeClr val="dk1"/>
                  </a:solidFill>
                  <a:latin typeface="Dosis"/>
                  <a:ea typeface="Dosis"/>
                  <a:cs typeface="Dosis"/>
                  <a:sym typeface="Dosis"/>
                </a:rPr>
                <a:t>0</a:t>
              </a:r>
            </a:p>
          </p:txBody>
        </p:sp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1A4CE356-56B8-6C4B-8FF4-0500B5945A4A}"/>
                </a:ext>
              </a:extLst>
            </p:cNvPr>
            <p:cNvSpPr/>
            <p:nvPr/>
          </p:nvSpPr>
          <p:spPr>
            <a:xfrm>
              <a:off x="1777234" y="5173760"/>
              <a:ext cx="1769635" cy="440871"/>
            </a:xfrm>
            <a:prstGeom prst="rect">
              <a:avLst/>
            </a:prstGeom>
            <a:solidFill>
              <a:srgbClr val="F3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3" name="Gruppo 2">
            <a:extLst>
              <a:ext uri="{FF2B5EF4-FFF2-40B4-BE49-F238E27FC236}">
                <a16:creationId xmlns:a16="http://schemas.microsoft.com/office/drawing/2014/main" id="{D5E1FDCB-AD5C-DB4C-B18E-7AC86898FFB0}"/>
              </a:ext>
            </a:extLst>
          </p:cNvPr>
          <p:cNvGrpSpPr/>
          <p:nvPr/>
        </p:nvGrpSpPr>
        <p:grpSpPr>
          <a:xfrm>
            <a:off x="3504213" y="3851990"/>
            <a:ext cx="2579770" cy="1762641"/>
            <a:chOff x="3504213" y="3851990"/>
            <a:chExt cx="2579770" cy="1762641"/>
          </a:xfrm>
        </p:grpSpPr>
        <p:sp>
          <p:nvSpPr>
            <p:cNvPr id="7" name="Shape 76">
              <a:extLst>
                <a:ext uri="{FF2B5EF4-FFF2-40B4-BE49-F238E27FC236}">
                  <a16:creationId xmlns:a16="http://schemas.microsoft.com/office/drawing/2014/main" id="{F0599CEC-4D3D-2440-AB79-A802D2FE3938}"/>
                </a:ext>
              </a:extLst>
            </p:cNvPr>
            <p:cNvSpPr txBox="1"/>
            <p:nvPr/>
          </p:nvSpPr>
          <p:spPr>
            <a:xfrm>
              <a:off x="4538918" y="3851990"/>
              <a:ext cx="1545065" cy="1522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it" sz="5333" dirty="0">
                  <a:solidFill>
                    <a:schemeClr val="dk1"/>
                  </a:solidFill>
                  <a:latin typeface="Dosis"/>
                  <a:ea typeface="Dosis"/>
                  <a:cs typeface="Dosis"/>
                  <a:sym typeface="Dosis"/>
                </a:rPr>
                <a:t>2</a:t>
              </a:r>
            </a:p>
          </p:txBody>
        </p: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0FF0EEE1-EF2C-8748-8AC3-830D766BE280}"/>
                </a:ext>
              </a:extLst>
            </p:cNvPr>
            <p:cNvSpPr/>
            <p:nvPr/>
          </p:nvSpPr>
          <p:spPr>
            <a:xfrm>
              <a:off x="3504213" y="5173760"/>
              <a:ext cx="1769635" cy="440871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01705E81-19BF-144F-B799-9B76554CB375}"/>
              </a:ext>
            </a:extLst>
          </p:cNvPr>
          <p:cNvGrpSpPr/>
          <p:nvPr/>
        </p:nvGrpSpPr>
        <p:grpSpPr>
          <a:xfrm>
            <a:off x="5273848" y="3824494"/>
            <a:ext cx="2588214" cy="1790137"/>
            <a:chOff x="5273848" y="3824494"/>
            <a:chExt cx="2588214" cy="1790137"/>
          </a:xfrm>
        </p:grpSpPr>
        <p:sp>
          <p:nvSpPr>
            <p:cNvPr id="8" name="Shape 76">
              <a:extLst>
                <a:ext uri="{FF2B5EF4-FFF2-40B4-BE49-F238E27FC236}">
                  <a16:creationId xmlns:a16="http://schemas.microsoft.com/office/drawing/2014/main" id="{3823EE5A-3438-134E-8242-626C406C2B8B}"/>
                </a:ext>
              </a:extLst>
            </p:cNvPr>
            <p:cNvSpPr txBox="1"/>
            <p:nvPr/>
          </p:nvSpPr>
          <p:spPr>
            <a:xfrm>
              <a:off x="6316997" y="3824494"/>
              <a:ext cx="1545065" cy="1522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it" sz="5333" dirty="0">
                  <a:solidFill>
                    <a:schemeClr val="dk1"/>
                  </a:solidFill>
                  <a:latin typeface="Dosis"/>
                  <a:ea typeface="Dosis"/>
                  <a:cs typeface="Dosis"/>
                  <a:sym typeface="Dosis"/>
                </a:rPr>
                <a:t>3</a:t>
              </a:r>
            </a:p>
          </p:txBody>
        </p:sp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0241BD57-5264-444C-871D-A0DFBBB7B325}"/>
                </a:ext>
              </a:extLst>
            </p:cNvPr>
            <p:cNvSpPr/>
            <p:nvPr/>
          </p:nvSpPr>
          <p:spPr>
            <a:xfrm>
              <a:off x="5273848" y="5173760"/>
              <a:ext cx="1769635" cy="440871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562B77DD-E915-CC40-968A-FC1A21D51336}"/>
              </a:ext>
            </a:extLst>
          </p:cNvPr>
          <p:cNvGrpSpPr/>
          <p:nvPr/>
        </p:nvGrpSpPr>
        <p:grpSpPr>
          <a:xfrm>
            <a:off x="7043483" y="3824494"/>
            <a:ext cx="2588214" cy="1790137"/>
            <a:chOff x="7043483" y="3824494"/>
            <a:chExt cx="2588214" cy="1790137"/>
          </a:xfrm>
        </p:grpSpPr>
        <p:sp>
          <p:nvSpPr>
            <p:cNvPr id="6" name="Shape 76">
              <a:extLst>
                <a:ext uri="{FF2B5EF4-FFF2-40B4-BE49-F238E27FC236}">
                  <a16:creationId xmlns:a16="http://schemas.microsoft.com/office/drawing/2014/main" id="{9658A21A-60FC-AD49-96FC-CF7556675326}"/>
                </a:ext>
              </a:extLst>
            </p:cNvPr>
            <p:cNvSpPr txBox="1"/>
            <p:nvPr/>
          </p:nvSpPr>
          <p:spPr>
            <a:xfrm>
              <a:off x="8086632" y="3824494"/>
              <a:ext cx="1545065" cy="1522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it" sz="5333" dirty="0">
                  <a:solidFill>
                    <a:schemeClr val="dk1"/>
                  </a:solidFill>
                  <a:latin typeface="Dosis"/>
                  <a:ea typeface="Dosis"/>
                  <a:cs typeface="Dosis"/>
                  <a:sym typeface="Dosis"/>
                </a:rPr>
                <a:t>4</a:t>
              </a:r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97F052C0-A719-F44D-8477-D5EFA7494494}"/>
                </a:ext>
              </a:extLst>
            </p:cNvPr>
            <p:cNvSpPr/>
            <p:nvPr/>
          </p:nvSpPr>
          <p:spPr>
            <a:xfrm>
              <a:off x="7043483" y="5173760"/>
              <a:ext cx="1769635" cy="440871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B8683FF3-2BAD-3B44-AC73-E5395E1BEB52}"/>
              </a:ext>
            </a:extLst>
          </p:cNvPr>
          <p:cNvGrpSpPr/>
          <p:nvPr/>
        </p:nvGrpSpPr>
        <p:grpSpPr>
          <a:xfrm>
            <a:off x="8813118" y="3821167"/>
            <a:ext cx="2588214" cy="1793464"/>
            <a:chOff x="8813118" y="3821167"/>
            <a:chExt cx="2588214" cy="1793464"/>
          </a:xfrm>
        </p:grpSpPr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13E1D2CB-AC01-BA44-9E17-0CBBBA6970F6}"/>
                </a:ext>
              </a:extLst>
            </p:cNvPr>
            <p:cNvSpPr/>
            <p:nvPr/>
          </p:nvSpPr>
          <p:spPr>
            <a:xfrm>
              <a:off x="8813118" y="5173760"/>
              <a:ext cx="1769635" cy="440871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Shape 76">
                  <a:extLst>
                    <a:ext uri="{FF2B5EF4-FFF2-40B4-BE49-F238E27FC236}">
                      <a16:creationId xmlns:a16="http://schemas.microsoft.com/office/drawing/2014/main" id="{84185E07-EA95-FC43-AA59-4BC1030C7934}"/>
                    </a:ext>
                  </a:extLst>
                </p:cNvPr>
                <p:cNvSpPr txBox="1"/>
                <p:nvPr/>
              </p:nvSpPr>
              <p:spPr>
                <a:xfrm>
                  <a:off x="9856267" y="3821167"/>
                  <a:ext cx="1545065" cy="1522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121900" tIns="121900" rIns="121900" bIns="121900" anchor="ctr" anchorCtr="0">
                  <a:noAutofit/>
                </a:bodyPr>
                <a:lstStyle/>
                <a:p>
                  <a:pPr algn="ctr">
                    <a:buClr>
                      <a:schemeClr val="dk1"/>
                    </a:buClr>
                    <a:buSzPct val="25000"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it" sz="5333" i="1" dirty="0" smtClean="0">
                            <a:solidFill>
                              <a:schemeClr val="dk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Dosis"/>
                            <a:sym typeface="Dosis"/>
                          </a:rPr>
                          <m:t>∞</m:t>
                        </m:r>
                      </m:oMath>
                    </m:oMathPara>
                  </a14:m>
                  <a:endParaRPr lang="it" sz="5333" dirty="0">
                    <a:solidFill>
                      <a:schemeClr val="dk1"/>
                    </a:solidFill>
                    <a:latin typeface="Dosis"/>
                    <a:ea typeface="Dosis"/>
                    <a:cs typeface="Dosis"/>
                    <a:sym typeface="Dosis"/>
                  </a:endParaRPr>
                </a:p>
              </p:txBody>
            </p:sp>
          </mc:Choice>
          <mc:Fallback xmlns="">
            <p:sp>
              <p:nvSpPr>
                <p:cNvPr id="15" name="Shape 76">
                  <a:extLst>
                    <a:ext uri="{FF2B5EF4-FFF2-40B4-BE49-F238E27FC236}">
                      <a16:creationId xmlns:a16="http://schemas.microsoft.com/office/drawing/2014/main" id="{84185E07-EA95-FC43-AA59-4BC1030C793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856267" y="3821167"/>
                  <a:ext cx="1545065" cy="1522400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it-IT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81661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76">
            <a:extLst>
              <a:ext uri="{FF2B5EF4-FFF2-40B4-BE49-F238E27FC236}">
                <a16:creationId xmlns:a16="http://schemas.microsoft.com/office/drawing/2014/main" id="{42C5D905-A384-FA49-ADAB-03F8C4EE5047}"/>
              </a:ext>
            </a:extLst>
          </p:cNvPr>
          <p:cNvSpPr txBox="1"/>
          <p:nvPr/>
        </p:nvSpPr>
        <p:spPr>
          <a:xfrm>
            <a:off x="2150634" y="1910841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Quanti sensori/trasduttori</a:t>
            </a:r>
          </a:p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ha uno smartphone?</a:t>
            </a:r>
          </a:p>
        </p:txBody>
      </p: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489B7966-D162-3647-A34B-4E4A198FB874}"/>
              </a:ext>
            </a:extLst>
          </p:cNvPr>
          <p:cNvGrpSpPr/>
          <p:nvPr/>
        </p:nvGrpSpPr>
        <p:grpSpPr>
          <a:xfrm>
            <a:off x="1110484" y="3851990"/>
            <a:ext cx="3075426" cy="1762641"/>
            <a:chOff x="1110484" y="3851990"/>
            <a:chExt cx="3075426" cy="1762641"/>
          </a:xfrm>
        </p:grpSpPr>
        <p:sp>
          <p:nvSpPr>
            <p:cNvPr id="5" name="Shape 76">
              <a:extLst>
                <a:ext uri="{FF2B5EF4-FFF2-40B4-BE49-F238E27FC236}">
                  <a16:creationId xmlns:a16="http://schemas.microsoft.com/office/drawing/2014/main" id="{86A45475-84D9-A64F-874F-498EF421BBD9}"/>
                </a:ext>
              </a:extLst>
            </p:cNvPr>
            <p:cNvSpPr txBox="1"/>
            <p:nvPr/>
          </p:nvSpPr>
          <p:spPr>
            <a:xfrm>
              <a:off x="2852410" y="3851990"/>
              <a:ext cx="1333500" cy="1522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it" sz="5333" dirty="0">
                  <a:solidFill>
                    <a:schemeClr val="dk1"/>
                  </a:solidFill>
                  <a:latin typeface="Dosis"/>
                  <a:ea typeface="Dosis"/>
                  <a:cs typeface="Dosis"/>
                  <a:sym typeface="Dosis"/>
                </a:rPr>
                <a:t>5</a:t>
              </a:r>
            </a:p>
          </p:txBody>
        </p:sp>
        <p:sp>
          <p:nvSpPr>
            <p:cNvPr id="9" name="Shape 76">
              <a:extLst>
                <a:ext uri="{FF2B5EF4-FFF2-40B4-BE49-F238E27FC236}">
                  <a16:creationId xmlns:a16="http://schemas.microsoft.com/office/drawing/2014/main" id="{A333324C-54C1-0B42-8AE1-4F9FA37F165B}"/>
                </a:ext>
              </a:extLst>
            </p:cNvPr>
            <p:cNvSpPr txBox="1"/>
            <p:nvPr/>
          </p:nvSpPr>
          <p:spPr>
            <a:xfrm>
              <a:off x="1110484" y="3851990"/>
              <a:ext cx="1333500" cy="1522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it" sz="5333" dirty="0">
                  <a:solidFill>
                    <a:schemeClr val="dk1"/>
                  </a:solidFill>
                  <a:latin typeface="Dosis"/>
                  <a:ea typeface="Dosis"/>
                  <a:cs typeface="Dosis"/>
                  <a:sym typeface="Dosis"/>
                </a:rPr>
                <a:t>0</a:t>
              </a:r>
            </a:p>
          </p:txBody>
        </p:sp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1A4CE356-56B8-6C4B-8FF4-0500B5945A4A}"/>
                </a:ext>
              </a:extLst>
            </p:cNvPr>
            <p:cNvSpPr/>
            <p:nvPr/>
          </p:nvSpPr>
          <p:spPr>
            <a:xfrm>
              <a:off x="1777234" y="5173760"/>
              <a:ext cx="1769635" cy="440871"/>
            </a:xfrm>
            <a:prstGeom prst="rect">
              <a:avLst/>
            </a:prstGeom>
            <a:solidFill>
              <a:srgbClr val="F3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6B3BAA90-58BC-1B44-B8DA-4FDD1C66C36D}"/>
              </a:ext>
            </a:extLst>
          </p:cNvPr>
          <p:cNvGrpSpPr/>
          <p:nvPr/>
        </p:nvGrpSpPr>
        <p:grpSpPr>
          <a:xfrm>
            <a:off x="3504213" y="3851990"/>
            <a:ext cx="2579770" cy="1762641"/>
            <a:chOff x="3504213" y="3851990"/>
            <a:chExt cx="2579770" cy="1762641"/>
          </a:xfrm>
        </p:grpSpPr>
        <p:sp>
          <p:nvSpPr>
            <p:cNvPr id="7" name="Shape 76">
              <a:extLst>
                <a:ext uri="{FF2B5EF4-FFF2-40B4-BE49-F238E27FC236}">
                  <a16:creationId xmlns:a16="http://schemas.microsoft.com/office/drawing/2014/main" id="{F0599CEC-4D3D-2440-AB79-A802D2FE3938}"/>
                </a:ext>
              </a:extLst>
            </p:cNvPr>
            <p:cNvSpPr txBox="1"/>
            <p:nvPr/>
          </p:nvSpPr>
          <p:spPr>
            <a:xfrm>
              <a:off x="4538918" y="3851990"/>
              <a:ext cx="1545065" cy="1522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it" sz="5333" dirty="0">
                  <a:solidFill>
                    <a:schemeClr val="dk1"/>
                  </a:solidFill>
                  <a:latin typeface="Dosis"/>
                  <a:ea typeface="Dosis"/>
                  <a:cs typeface="Dosis"/>
                  <a:sym typeface="Dosis"/>
                </a:rPr>
                <a:t>10</a:t>
              </a:r>
            </a:p>
          </p:txBody>
        </p: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0FF0EEE1-EF2C-8748-8AC3-830D766BE280}"/>
                </a:ext>
              </a:extLst>
            </p:cNvPr>
            <p:cNvSpPr/>
            <p:nvPr/>
          </p:nvSpPr>
          <p:spPr>
            <a:xfrm>
              <a:off x="3504213" y="5173760"/>
              <a:ext cx="1769635" cy="440871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93A8F678-F1B1-C147-84BA-8424E0E8E23B}"/>
              </a:ext>
            </a:extLst>
          </p:cNvPr>
          <p:cNvGrpSpPr/>
          <p:nvPr/>
        </p:nvGrpSpPr>
        <p:grpSpPr>
          <a:xfrm>
            <a:off x="5273848" y="3824494"/>
            <a:ext cx="2588214" cy="1790137"/>
            <a:chOff x="5273848" y="3824494"/>
            <a:chExt cx="2588214" cy="1790137"/>
          </a:xfrm>
        </p:grpSpPr>
        <p:sp>
          <p:nvSpPr>
            <p:cNvPr id="8" name="Shape 76">
              <a:extLst>
                <a:ext uri="{FF2B5EF4-FFF2-40B4-BE49-F238E27FC236}">
                  <a16:creationId xmlns:a16="http://schemas.microsoft.com/office/drawing/2014/main" id="{3823EE5A-3438-134E-8242-626C406C2B8B}"/>
                </a:ext>
              </a:extLst>
            </p:cNvPr>
            <p:cNvSpPr txBox="1"/>
            <p:nvPr/>
          </p:nvSpPr>
          <p:spPr>
            <a:xfrm>
              <a:off x="6316997" y="3824494"/>
              <a:ext cx="1545065" cy="1522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it" sz="5333" dirty="0">
                  <a:solidFill>
                    <a:schemeClr val="dk1"/>
                  </a:solidFill>
                  <a:latin typeface="Dosis"/>
                  <a:ea typeface="Dosis"/>
                  <a:cs typeface="Dosis"/>
                  <a:sym typeface="Dosis"/>
                </a:rPr>
                <a:t>15</a:t>
              </a:r>
            </a:p>
          </p:txBody>
        </p:sp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0241BD57-5264-444C-871D-A0DFBBB7B325}"/>
                </a:ext>
              </a:extLst>
            </p:cNvPr>
            <p:cNvSpPr/>
            <p:nvPr/>
          </p:nvSpPr>
          <p:spPr>
            <a:xfrm>
              <a:off x="5273848" y="5173760"/>
              <a:ext cx="1769635" cy="440871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B64934E2-F057-F240-B803-282E35629C81}"/>
              </a:ext>
            </a:extLst>
          </p:cNvPr>
          <p:cNvGrpSpPr/>
          <p:nvPr/>
        </p:nvGrpSpPr>
        <p:grpSpPr>
          <a:xfrm>
            <a:off x="7043483" y="3824494"/>
            <a:ext cx="2588214" cy="1790137"/>
            <a:chOff x="7043483" y="3824494"/>
            <a:chExt cx="2588214" cy="1790137"/>
          </a:xfrm>
        </p:grpSpPr>
        <p:sp>
          <p:nvSpPr>
            <p:cNvPr id="6" name="Shape 76">
              <a:extLst>
                <a:ext uri="{FF2B5EF4-FFF2-40B4-BE49-F238E27FC236}">
                  <a16:creationId xmlns:a16="http://schemas.microsoft.com/office/drawing/2014/main" id="{9658A21A-60FC-AD49-96FC-CF7556675326}"/>
                </a:ext>
              </a:extLst>
            </p:cNvPr>
            <p:cNvSpPr txBox="1"/>
            <p:nvPr/>
          </p:nvSpPr>
          <p:spPr>
            <a:xfrm>
              <a:off x="8086632" y="3824494"/>
              <a:ext cx="1545065" cy="1522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it" sz="5333" dirty="0">
                  <a:solidFill>
                    <a:schemeClr val="dk1"/>
                  </a:solidFill>
                  <a:latin typeface="Dosis"/>
                  <a:ea typeface="Dosis"/>
                  <a:cs typeface="Dosis"/>
                  <a:sym typeface="Dosis"/>
                </a:rPr>
                <a:t>20</a:t>
              </a:r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97F052C0-A719-F44D-8477-D5EFA7494494}"/>
                </a:ext>
              </a:extLst>
            </p:cNvPr>
            <p:cNvSpPr/>
            <p:nvPr/>
          </p:nvSpPr>
          <p:spPr>
            <a:xfrm>
              <a:off x="7043483" y="5173760"/>
              <a:ext cx="1769635" cy="440871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A86FC4C3-5EB9-CD43-9DA0-D52F1AB8C37A}"/>
              </a:ext>
            </a:extLst>
          </p:cNvPr>
          <p:cNvGrpSpPr/>
          <p:nvPr/>
        </p:nvGrpSpPr>
        <p:grpSpPr>
          <a:xfrm>
            <a:off x="8813118" y="3821167"/>
            <a:ext cx="2588214" cy="1793464"/>
            <a:chOff x="8813118" y="3821167"/>
            <a:chExt cx="2588214" cy="1793464"/>
          </a:xfrm>
        </p:grpSpPr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13E1D2CB-AC01-BA44-9E17-0CBBBA6970F6}"/>
                </a:ext>
              </a:extLst>
            </p:cNvPr>
            <p:cNvSpPr/>
            <p:nvPr/>
          </p:nvSpPr>
          <p:spPr>
            <a:xfrm>
              <a:off x="8813118" y="5173760"/>
              <a:ext cx="1769635" cy="440871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Shape 76">
                  <a:extLst>
                    <a:ext uri="{FF2B5EF4-FFF2-40B4-BE49-F238E27FC236}">
                      <a16:creationId xmlns:a16="http://schemas.microsoft.com/office/drawing/2014/main" id="{84185E07-EA95-FC43-AA59-4BC1030C7934}"/>
                    </a:ext>
                  </a:extLst>
                </p:cNvPr>
                <p:cNvSpPr txBox="1"/>
                <p:nvPr/>
              </p:nvSpPr>
              <p:spPr>
                <a:xfrm>
                  <a:off x="9856267" y="3821167"/>
                  <a:ext cx="1545065" cy="1522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121900" tIns="121900" rIns="121900" bIns="121900" anchor="ctr" anchorCtr="0">
                  <a:noAutofit/>
                </a:bodyPr>
                <a:lstStyle/>
                <a:p>
                  <a:pPr algn="ctr">
                    <a:buClr>
                      <a:schemeClr val="dk1"/>
                    </a:buClr>
                    <a:buSzPct val="25000"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it" sz="5333" i="1" dirty="0" smtClean="0">
                            <a:solidFill>
                              <a:schemeClr val="dk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Dosis"/>
                            <a:sym typeface="Dosis"/>
                          </a:rPr>
                          <m:t>∞</m:t>
                        </m:r>
                      </m:oMath>
                    </m:oMathPara>
                  </a14:m>
                  <a:endParaRPr lang="it" sz="5333" dirty="0">
                    <a:solidFill>
                      <a:schemeClr val="dk1"/>
                    </a:solidFill>
                    <a:latin typeface="Dosis"/>
                    <a:ea typeface="Dosis"/>
                    <a:cs typeface="Dosis"/>
                    <a:sym typeface="Dosis"/>
                  </a:endParaRPr>
                </a:p>
              </p:txBody>
            </p:sp>
          </mc:Choice>
          <mc:Fallback xmlns="">
            <p:sp>
              <p:nvSpPr>
                <p:cNvPr id="15" name="Shape 76">
                  <a:extLst>
                    <a:ext uri="{FF2B5EF4-FFF2-40B4-BE49-F238E27FC236}">
                      <a16:creationId xmlns:a16="http://schemas.microsoft.com/office/drawing/2014/main" id="{84185E07-EA95-FC43-AA59-4BC1030C793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856267" y="3821167"/>
                  <a:ext cx="1545065" cy="1522400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it-IT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172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Architettura (semplificata)</a:t>
            </a:r>
          </a:p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di un cellulare</a:t>
            </a: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24287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o 20">
            <a:extLst>
              <a:ext uri="{FF2B5EF4-FFF2-40B4-BE49-F238E27FC236}">
                <a16:creationId xmlns:a16="http://schemas.microsoft.com/office/drawing/2014/main" id="{1EA76245-6878-624A-8E13-DC275543EFD9}"/>
              </a:ext>
            </a:extLst>
          </p:cNvPr>
          <p:cNvGrpSpPr/>
          <p:nvPr/>
        </p:nvGrpSpPr>
        <p:grpSpPr>
          <a:xfrm>
            <a:off x="1490570" y="1861497"/>
            <a:ext cx="3655662" cy="312822"/>
            <a:chOff x="1490570" y="1861497"/>
            <a:chExt cx="3655662" cy="312822"/>
          </a:xfrm>
        </p:grpSpPr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3DC23E44-D766-324A-9F48-BFE329BA6793}"/>
                </a:ext>
              </a:extLst>
            </p:cNvPr>
            <p:cNvSpPr/>
            <p:nvPr/>
          </p:nvSpPr>
          <p:spPr>
            <a:xfrm>
              <a:off x="1490570" y="186149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Memoria</a:t>
              </a:r>
            </a:p>
          </p:txBody>
        </p:sp>
        <p:cxnSp>
          <p:nvCxnSpPr>
            <p:cNvPr id="6" name="Connettore 1 5">
              <a:extLst>
                <a:ext uri="{FF2B5EF4-FFF2-40B4-BE49-F238E27FC236}">
                  <a16:creationId xmlns:a16="http://schemas.microsoft.com/office/drawing/2014/main" id="{C53C1666-60B2-084B-908C-DF5811202AF3}"/>
                </a:ext>
              </a:extLst>
            </p:cNvPr>
            <p:cNvCxnSpPr>
              <a:cxnSpLocks/>
              <a:stCxn id="9" idx="3"/>
            </p:cNvCxnSpPr>
            <p:nvPr/>
          </p:nvCxnSpPr>
          <p:spPr>
            <a:xfrm>
              <a:off x="2829343" y="2017908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o 34">
            <a:extLst>
              <a:ext uri="{FF2B5EF4-FFF2-40B4-BE49-F238E27FC236}">
                <a16:creationId xmlns:a16="http://schemas.microsoft.com/office/drawing/2014/main" id="{DC583461-223E-FB4A-9425-42F5D8B7A006}"/>
              </a:ext>
            </a:extLst>
          </p:cNvPr>
          <p:cNvGrpSpPr/>
          <p:nvPr/>
        </p:nvGrpSpPr>
        <p:grpSpPr>
          <a:xfrm>
            <a:off x="1490570" y="2314660"/>
            <a:ext cx="3655661" cy="312822"/>
            <a:chOff x="1490570" y="2314660"/>
            <a:chExt cx="3655661" cy="312822"/>
          </a:xfrm>
        </p:grpSpPr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8A75EB2C-2DD8-7247-945F-5B5E94CCF2E4}"/>
                </a:ext>
              </a:extLst>
            </p:cNvPr>
            <p:cNvSpPr/>
            <p:nvPr/>
          </p:nvSpPr>
          <p:spPr>
            <a:xfrm>
              <a:off x="1490570" y="2314660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SIM</a:t>
              </a:r>
            </a:p>
          </p:txBody>
        </p:sp>
        <p:cxnSp>
          <p:nvCxnSpPr>
            <p:cNvPr id="37" name="Connettore 1 36">
              <a:extLst>
                <a:ext uri="{FF2B5EF4-FFF2-40B4-BE49-F238E27FC236}">
                  <a16:creationId xmlns:a16="http://schemas.microsoft.com/office/drawing/2014/main" id="{7B42F160-4264-F44E-8B19-C0042902D273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2" y="2471071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uppo 35">
            <a:extLst>
              <a:ext uri="{FF2B5EF4-FFF2-40B4-BE49-F238E27FC236}">
                <a16:creationId xmlns:a16="http://schemas.microsoft.com/office/drawing/2014/main" id="{0623FA13-A2A2-EA4D-A0BB-93B76BB2737A}"/>
              </a:ext>
            </a:extLst>
          </p:cNvPr>
          <p:cNvGrpSpPr/>
          <p:nvPr/>
        </p:nvGrpSpPr>
        <p:grpSpPr>
          <a:xfrm>
            <a:off x="1490570" y="2788518"/>
            <a:ext cx="3655660" cy="312822"/>
            <a:chOff x="1490570" y="2788518"/>
            <a:chExt cx="3655660" cy="312822"/>
          </a:xfrm>
        </p:grpSpPr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77D21C57-6A47-DA42-B28E-8842191842F1}"/>
                </a:ext>
              </a:extLst>
            </p:cNvPr>
            <p:cNvSpPr/>
            <p:nvPr/>
          </p:nvSpPr>
          <p:spPr>
            <a:xfrm>
              <a:off x="1490570" y="2788518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USB</a:t>
              </a:r>
            </a:p>
          </p:txBody>
        </p:sp>
        <p:cxnSp>
          <p:nvCxnSpPr>
            <p:cNvPr id="38" name="Connettore 1 37">
              <a:extLst>
                <a:ext uri="{FF2B5EF4-FFF2-40B4-BE49-F238E27FC236}">
                  <a16:creationId xmlns:a16="http://schemas.microsoft.com/office/drawing/2014/main" id="{D0C1AD4C-7B3B-EA42-8D40-2A0A1E5B6ECD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1" y="2924361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uppo 39">
            <a:extLst>
              <a:ext uri="{FF2B5EF4-FFF2-40B4-BE49-F238E27FC236}">
                <a16:creationId xmlns:a16="http://schemas.microsoft.com/office/drawing/2014/main" id="{7308F71D-5F23-DE45-8AAF-457A41241C27}"/>
              </a:ext>
            </a:extLst>
          </p:cNvPr>
          <p:cNvGrpSpPr/>
          <p:nvPr/>
        </p:nvGrpSpPr>
        <p:grpSpPr>
          <a:xfrm>
            <a:off x="1490570" y="3262376"/>
            <a:ext cx="3655660" cy="312822"/>
            <a:chOff x="1490570" y="3262376"/>
            <a:chExt cx="3655660" cy="312822"/>
          </a:xfrm>
        </p:grpSpPr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1AAE965C-2519-C94E-9367-F6498ABAC1B6}"/>
                </a:ext>
              </a:extLst>
            </p:cNvPr>
            <p:cNvSpPr/>
            <p:nvPr/>
          </p:nvSpPr>
          <p:spPr>
            <a:xfrm>
              <a:off x="1490570" y="3262376"/>
              <a:ext cx="1338773" cy="31282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ysClr val="windowText" lastClr="000000"/>
                  </a:solidFill>
                </a:rPr>
                <a:t>Batteria</a:t>
              </a:r>
            </a:p>
          </p:txBody>
        </p:sp>
        <p:cxnSp>
          <p:nvCxnSpPr>
            <p:cNvPr id="39" name="Connettore 1 38">
              <a:extLst>
                <a:ext uri="{FF2B5EF4-FFF2-40B4-BE49-F238E27FC236}">
                  <a16:creationId xmlns:a16="http://schemas.microsoft.com/office/drawing/2014/main" id="{83BEFC37-864C-A048-A7D8-9CD3BCD67FB4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1" y="3422670"/>
              <a:ext cx="2316889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58645C81-CE31-7C47-832C-257AD9BD3041}"/>
              </a:ext>
            </a:extLst>
          </p:cNvPr>
          <p:cNvGrpSpPr/>
          <p:nvPr/>
        </p:nvGrpSpPr>
        <p:grpSpPr>
          <a:xfrm>
            <a:off x="4644252" y="773859"/>
            <a:ext cx="1338773" cy="1087638"/>
            <a:chOff x="4644252" y="773859"/>
            <a:chExt cx="1338773" cy="1087638"/>
          </a:xfrm>
        </p:grpSpPr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A95233EC-1323-F347-99F1-793EC7861DAC}"/>
                </a:ext>
              </a:extLst>
            </p:cNvPr>
            <p:cNvSpPr/>
            <p:nvPr/>
          </p:nvSpPr>
          <p:spPr>
            <a:xfrm>
              <a:off x="4644252" y="77385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/>
                <a:t>Touch</a:t>
              </a:r>
              <a:endParaRPr lang="it-IT" sz="1400" dirty="0"/>
            </a:p>
          </p:txBody>
        </p:sp>
        <p:cxnSp>
          <p:nvCxnSpPr>
            <p:cNvPr id="48" name="Connettore 1 47">
              <a:extLst>
                <a:ext uri="{FF2B5EF4-FFF2-40B4-BE49-F238E27FC236}">
                  <a16:creationId xmlns:a16="http://schemas.microsoft.com/office/drawing/2014/main" id="{1D644182-1AC1-A641-94BF-C9EA823964BF}"/>
                </a:ext>
              </a:extLst>
            </p:cNvPr>
            <p:cNvCxnSpPr>
              <a:cxnSpLocks/>
            </p:cNvCxnSpPr>
            <p:nvPr/>
          </p:nvCxnSpPr>
          <p:spPr>
            <a:xfrm>
              <a:off x="5313637" y="1095881"/>
              <a:ext cx="0" cy="18303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ttore 1 48">
              <a:extLst>
                <a:ext uri="{FF2B5EF4-FFF2-40B4-BE49-F238E27FC236}">
                  <a16:creationId xmlns:a16="http://schemas.microsoft.com/office/drawing/2014/main" id="{7659DAC9-2D98-3346-B440-1EECAE0CC889}"/>
                </a:ext>
              </a:extLst>
            </p:cNvPr>
            <p:cNvCxnSpPr>
              <a:cxnSpLocks/>
            </p:cNvCxnSpPr>
            <p:nvPr/>
          </p:nvCxnSpPr>
          <p:spPr>
            <a:xfrm>
              <a:off x="5313637" y="1281125"/>
              <a:ext cx="5489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ttore 1 57">
              <a:extLst>
                <a:ext uri="{FF2B5EF4-FFF2-40B4-BE49-F238E27FC236}">
                  <a16:creationId xmlns:a16="http://schemas.microsoft.com/office/drawing/2014/main" id="{22AA2626-5168-3B43-81F9-95D5E8D8F1F2}"/>
                </a:ext>
              </a:extLst>
            </p:cNvPr>
            <p:cNvCxnSpPr>
              <a:cxnSpLocks/>
            </p:cNvCxnSpPr>
            <p:nvPr/>
          </p:nvCxnSpPr>
          <p:spPr>
            <a:xfrm>
              <a:off x="5862577" y="1278917"/>
              <a:ext cx="0" cy="5825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ED186971-22DC-1449-AA9C-0648CF2EBFD2}"/>
              </a:ext>
            </a:extLst>
          </p:cNvPr>
          <p:cNvGrpSpPr/>
          <p:nvPr/>
        </p:nvGrpSpPr>
        <p:grpSpPr>
          <a:xfrm>
            <a:off x="3034889" y="784169"/>
            <a:ext cx="2625261" cy="1077328"/>
            <a:chOff x="3034889" y="784169"/>
            <a:chExt cx="2625261" cy="1077328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5FC0850B-A59E-AB49-9545-4E86FA1DDA1A}"/>
                </a:ext>
              </a:extLst>
            </p:cNvPr>
            <p:cNvSpPr/>
            <p:nvPr/>
          </p:nvSpPr>
          <p:spPr>
            <a:xfrm>
              <a:off x="3034889" y="78416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LCD</a:t>
              </a:r>
            </a:p>
          </p:txBody>
        </p:sp>
        <p:cxnSp>
          <p:nvCxnSpPr>
            <p:cNvPr id="41" name="Connettore 1 40">
              <a:extLst>
                <a:ext uri="{FF2B5EF4-FFF2-40B4-BE49-F238E27FC236}">
                  <a16:creationId xmlns:a16="http://schemas.microsoft.com/office/drawing/2014/main" id="{5DE69FD1-221B-EF49-88AD-0FCAB4BAC25D}"/>
                </a:ext>
              </a:extLst>
            </p:cNvPr>
            <p:cNvCxnSpPr>
              <a:cxnSpLocks/>
              <a:stCxn id="7" idx="2"/>
            </p:cNvCxnSpPr>
            <p:nvPr/>
          </p:nvCxnSpPr>
          <p:spPr>
            <a:xfrm flipH="1">
              <a:off x="3704275" y="1096991"/>
              <a:ext cx="1" cy="3638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ttore 1 42">
              <a:extLst>
                <a:ext uri="{FF2B5EF4-FFF2-40B4-BE49-F238E27FC236}">
                  <a16:creationId xmlns:a16="http://schemas.microsoft.com/office/drawing/2014/main" id="{65D53600-699A-8C44-BFBF-13729D7B1483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1460843"/>
              <a:ext cx="19558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ttore 1 59">
              <a:extLst>
                <a:ext uri="{FF2B5EF4-FFF2-40B4-BE49-F238E27FC236}">
                  <a16:creationId xmlns:a16="http://schemas.microsoft.com/office/drawing/2014/main" id="{64E71914-69C2-D84D-BFFA-587E1DD56223}"/>
                </a:ext>
              </a:extLst>
            </p:cNvPr>
            <p:cNvCxnSpPr>
              <a:cxnSpLocks/>
            </p:cNvCxnSpPr>
            <p:nvPr/>
          </p:nvCxnSpPr>
          <p:spPr>
            <a:xfrm>
              <a:off x="5660150" y="1460843"/>
              <a:ext cx="0" cy="4006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EB20B914-46A8-9E47-9190-383E59F6CAE7}"/>
              </a:ext>
            </a:extLst>
          </p:cNvPr>
          <p:cNvGrpSpPr/>
          <p:nvPr/>
        </p:nvGrpSpPr>
        <p:grpSpPr>
          <a:xfrm>
            <a:off x="6253615" y="784169"/>
            <a:ext cx="1338773" cy="1077328"/>
            <a:chOff x="6253615" y="784169"/>
            <a:chExt cx="1338773" cy="1077328"/>
          </a:xfrm>
        </p:grpSpPr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CA38E930-15DE-6841-9FA3-99C7F622F023}"/>
                </a:ext>
              </a:extLst>
            </p:cNvPr>
            <p:cNvSpPr/>
            <p:nvPr/>
          </p:nvSpPr>
          <p:spPr>
            <a:xfrm>
              <a:off x="6253615" y="78416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Pulsanti</a:t>
              </a:r>
            </a:p>
          </p:txBody>
        </p:sp>
        <p:cxnSp>
          <p:nvCxnSpPr>
            <p:cNvPr id="73" name="Connettore 1 72">
              <a:extLst>
                <a:ext uri="{FF2B5EF4-FFF2-40B4-BE49-F238E27FC236}">
                  <a16:creationId xmlns:a16="http://schemas.microsoft.com/office/drawing/2014/main" id="{3ED55E55-017F-D44B-8815-57EA094331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05863" y="1095881"/>
              <a:ext cx="0" cy="18303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ttore 1 73">
              <a:extLst>
                <a:ext uri="{FF2B5EF4-FFF2-40B4-BE49-F238E27FC236}">
                  <a16:creationId xmlns:a16="http://schemas.microsoft.com/office/drawing/2014/main" id="{DEF56322-89E1-3543-92A9-67E8FFBD3C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8531" y="1280457"/>
              <a:ext cx="5489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ttore 1 74">
              <a:extLst>
                <a:ext uri="{FF2B5EF4-FFF2-40B4-BE49-F238E27FC236}">
                  <a16:creationId xmlns:a16="http://schemas.microsoft.com/office/drawing/2014/main" id="{38C02B87-F7DB-484A-8B9D-58374E4F4F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8531" y="1278917"/>
              <a:ext cx="0" cy="5825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06265764-A8E7-4341-845F-FF1B59067420}"/>
              </a:ext>
            </a:extLst>
          </p:cNvPr>
          <p:cNvGrpSpPr/>
          <p:nvPr/>
        </p:nvGrpSpPr>
        <p:grpSpPr>
          <a:xfrm>
            <a:off x="6531418" y="773859"/>
            <a:ext cx="2673911" cy="1112665"/>
            <a:chOff x="6531418" y="773859"/>
            <a:chExt cx="2673911" cy="1112665"/>
          </a:xfrm>
        </p:grpSpPr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72584B0B-25FB-6047-9847-51DF91090686}"/>
                </a:ext>
              </a:extLst>
            </p:cNvPr>
            <p:cNvSpPr/>
            <p:nvPr/>
          </p:nvSpPr>
          <p:spPr>
            <a:xfrm>
              <a:off x="7862978" y="773859"/>
              <a:ext cx="1342351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Status LED RGB</a:t>
              </a:r>
            </a:p>
          </p:txBody>
        </p:sp>
        <p:cxnSp>
          <p:nvCxnSpPr>
            <p:cNvPr id="76" name="Connettore 1 75">
              <a:extLst>
                <a:ext uri="{FF2B5EF4-FFF2-40B4-BE49-F238E27FC236}">
                  <a16:creationId xmlns:a16="http://schemas.microsoft.com/office/drawing/2014/main" id="{B14443A6-6C2A-9347-8E63-F526F1E7D577}"/>
                </a:ext>
              </a:extLst>
            </p:cNvPr>
            <p:cNvCxnSpPr>
              <a:cxnSpLocks/>
            </p:cNvCxnSpPr>
            <p:nvPr/>
          </p:nvCxnSpPr>
          <p:spPr>
            <a:xfrm>
              <a:off x="6531418" y="1485870"/>
              <a:ext cx="0" cy="4006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ttore 1 76">
              <a:extLst>
                <a:ext uri="{FF2B5EF4-FFF2-40B4-BE49-F238E27FC236}">
                  <a16:creationId xmlns:a16="http://schemas.microsoft.com/office/drawing/2014/main" id="{0B9637AC-CBD0-DB41-9DF0-C5366C0F7006}"/>
                </a:ext>
              </a:extLst>
            </p:cNvPr>
            <p:cNvCxnSpPr>
              <a:cxnSpLocks/>
            </p:cNvCxnSpPr>
            <p:nvPr/>
          </p:nvCxnSpPr>
          <p:spPr>
            <a:xfrm>
              <a:off x="6531418" y="1485870"/>
              <a:ext cx="19558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ttore 1 77">
              <a:extLst>
                <a:ext uri="{FF2B5EF4-FFF2-40B4-BE49-F238E27FC236}">
                  <a16:creationId xmlns:a16="http://schemas.microsoft.com/office/drawing/2014/main" id="{EE5BDFD2-A85F-DA43-9A6D-668A1C7631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87292" y="1104349"/>
              <a:ext cx="1" cy="3638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uppo 41">
            <a:extLst>
              <a:ext uri="{FF2B5EF4-FFF2-40B4-BE49-F238E27FC236}">
                <a16:creationId xmlns:a16="http://schemas.microsoft.com/office/drawing/2014/main" id="{FEEE924C-334E-2D4B-8651-E17EA2E729F8}"/>
              </a:ext>
            </a:extLst>
          </p:cNvPr>
          <p:cNvGrpSpPr/>
          <p:nvPr/>
        </p:nvGrpSpPr>
        <p:grpSpPr>
          <a:xfrm>
            <a:off x="1490570" y="4260201"/>
            <a:ext cx="3655660" cy="667599"/>
            <a:chOff x="1490570" y="4260201"/>
            <a:chExt cx="3655660" cy="667599"/>
          </a:xfrm>
        </p:grpSpPr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1F0AD529-905A-3949-98E2-EE3305DD7B5B}"/>
                </a:ext>
              </a:extLst>
            </p:cNvPr>
            <p:cNvSpPr/>
            <p:nvPr/>
          </p:nvSpPr>
          <p:spPr>
            <a:xfrm>
              <a:off x="1490570" y="4614978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Camera 1 </a:t>
              </a:r>
            </a:p>
          </p:txBody>
        </p:sp>
        <p:cxnSp>
          <p:nvCxnSpPr>
            <p:cNvPr id="102" name="Connettore 1 101">
              <a:extLst>
                <a:ext uri="{FF2B5EF4-FFF2-40B4-BE49-F238E27FC236}">
                  <a16:creationId xmlns:a16="http://schemas.microsoft.com/office/drawing/2014/main" id="{035336D1-049D-F540-AD6E-8BCDA3BF5162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260201"/>
              <a:ext cx="1" cy="36159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ttore 1 102">
              <a:extLst>
                <a:ext uri="{FF2B5EF4-FFF2-40B4-BE49-F238E27FC236}">
                  <a16:creationId xmlns:a16="http://schemas.microsoft.com/office/drawing/2014/main" id="{A0ED6BB9-00E1-634E-AA4E-2F04C38E2571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260201"/>
              <a:ext cx="29862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o 46">
            <a:extLst>
              <a:ext uri="{FF2B5EF4-FFF2-40B4-BE49-F238E27FC236}">
                <a16:creationId xmlns:a16="http://schemas.microsoft.com/office/drawing/2014/main" id="{D35463BD-C3C9-4548-92D5-8FE68499D28A}"/>
              </a:ext>
            </a:extLst>
          </p:cNvPr>
          <p:cNvGrpSpPr/>
          <p:nvPr/>
        </p:nvGrpSpPr>
        <p:grpSpPr>
          <a:xfrm>
            <a:off x="3034889" y="4640985"/>
            <a:ext cx="2111341" cy="736612"/>
            <a:chOff x="3034889" y="4640985"/>
            <a:chExt cx="2111341" cy="736612"/>
          </a:xfrm>
        </p:grpSpPr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768ED0C2-76AE-0D4A-92DE-549BA351F110}"/>
                </a:ext>
              </a:extLst>
            </p:cNvPr>
            <p:cNvSpPr/>
            <p:nvPr/>
          </p:nvSpPr>
          <p:spPr>
            <a:xfrm>
              <a:off x="3034889" y="5064775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Accelerometro</a:t>
              </a:r>
            </a:p>
          </p:txBody>
        </p:sp>
        <p:cxnSp>
          <p:nvCxnSpPr>
            <p:cNvPr id="105" name="Connettore 1 104">
              <a:extLst>
                <a:ext uri="{FF2B5EF4-FFF2-40B4-BE49-F238E27FC236}">
                  <a16:creationId xmlns:a16="http://schemas.microsoft.com/office/drawing/2014/main" id="{2A0361F9-9A67-B94E-B941-77F83E68D71D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4640985"/>
              <a:ext cx="1441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nettore 1 106">
              <a:extLst>
                <a:ext uri="{FF2B5EF4-FFF2-40B4-BE49-F238E27FC236}">
                  <a16:creationId xmlns:a16="http://schemas.microsoft.com/office/drawing/2014/main" id="{0CB5585F-537E-6D49-A202-8C4FA02CB107}"/>
                </a:ext>
              </a:extLst>
            </p:cNvPr>
            <p:cNvCxnSpPr>
              <a:cxnSpLocks/>
              <a:endCxn id="28" idx="0"/>
            </p:cNvCxnSpPr>
            <p:nvPr/>
          </p:nvCxnSpPr>
          <p:spPr>
            <a:xfrm>
              <a:off x="3704276" y="4640985"/>
              <a:ext cx="0" cy="42379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o 49">
            <a:extLst>
              <a:ext uri="{FF2B5EF4-FFF2-40B4-BE49-F238E27FC236}">
                <a16:creationId xmlns:a16="http://schemas.microsoft.com/office/drawing/2014/main" id="{5C71E4AB-BDFC-7545-8477-7E2C2AFC8B43}"/>
              </a:ext>
            </a:extLst>
          </p:cNvPr>
          <p:cNvGrpSpPr/>
          <p:nvPr/>
        </p:nvGrpSpPr>
        <p:grpSpPr>
          <a:xfrm>
            <a:off x="3034889" y="5385649"/>
            <a:ext cx="1338773" cy="440647"/>
            <a:chOff x="3034889" y="5385649"/>
            <a:chExt cx="1338773" cy="440647"/>
          </a:xfrm>
        </p:grpSpPr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43DC04EB-0C8D-E149-94AA-FDFB56FB1945}"/>
                </a:ext>
              </a:extLst>
            </p:cNvPr>
            <p:cNvSpPr/>
            <p:nvPr/>
          </p:nvSpPr>
          <p:spPr>
            <a:xfrm>
              <a:off x="3034889" y="5513474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Giroscopio</a:t>
              </a:r>
            </a:p>
          </p:txBody>
        </p:sp>
        <p:cxnSp>
          <p:nvCxnSpPr>
            <p:cNvPr id="111" name="Connettore 1 110">
              <a:extLst>
                <a:ext uri="{FF2B5EF4-FFF2-40B4-BE49-F238E27FC236}">
                  <a16:creationId xmlns:a16="http://schemas.microsoft.com/office/drawing/2014/main" id="{BC7C1DC8-5404-F444-A501-B1398A6174C7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5385649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uppo 50">
            <a:extLst>
              <a:ext uri="{FF2B5EF4-FFF2-40B4-BE49-F238E27FC236}">
                <a16:creationId xmlns:a16="http://schemas.microsoft.com/office/drawing/2014/main" id="{D0697352-04B1-7D4D-BD57-AF5B83A153C3}"/>
              </a:ext>
            </a:extLst>
          </p:cNvPr>
          <p:cNvGrpSpPr/>
          <p:nvPr/>
        </p:nvGrpSpPr>
        <p:grpSpPr>
          <a:xfrm>
            <a:off x="3034889" y="5822285"/>
            <a:ext cx="1338773" cy="452710"/>
            <a:chOff x="3034889" y="5822285"/>
            <a:chExt cx="1338773" cy="452710"/>
          </a:xfrm>
        </p:grpSpPr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4077976F-ED39-FF41-8918-1B7A8C72F1D2}"/>
                </a:ext>
              </a:extLst>
            </p:cNvPr>
            <p:cNvSpPr/>
            <p:nvPr/>
          </p:nvSpPr>
          <p:spPr>
            <a:xfrm>
              <a:off x="3034889" y="5962173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Magnetometro</a:t>
              </a:r>
            </a:p>
          </p:txBody>
        </p:sp>
        <p:cxnSp>
          <p:nvCxnSpPr>
            <p:cNvPr id="115" name="Connettore 1 114">
              <a:extLst>
                <a:ext uri="{FF2B5EF4-FFF2-40B4-BE49-F238E27FC236}">
                  <a16:creationId xmlns:a16="http://schemas.microsoft.com/office/drawing/2014/main" id="{900489C1-0519-454C-8D9A-ECA70B04EC0D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5822285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uppo 43">
            <a:extLst>
              <a:ext uri="{FF2B5EF4-FFF2-40B4-BE49-F238E27FC236}">
                <a16:creationId xmlns:a16="http://schemas.microsoft.com/office/drawing/2014/main" id="{A84E8644-7269-D540-9B16-B730A4E5C0D7}"/>
              </a:ext>
            </a:extLst>
          </p:cNvPr>
          <p:cNvGrpSpPr/>
          <p:nvPr/>
        </p:nvGrpSpPr>
        <p:grpSpPr>
          <a:xfrm>
            <a:off x="1490570" y="4927800"/>
            <a:ext cx="1338773" cy="450052"/>
            <a:chOff x="1490570" y="4927800"/>
            <a:chExt cx="1338773" cy="450052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D5E830FC-F164-BC4E-8643-1E55C83664B2}"/>
                </a:ext>
              </a:extLst>
            </p:cNvPr>
            <p:cNvSpPr/>
            <p:nvPr/>
          </p:nvSpPr>
          <p:spPr>
            <a:xfrm>
              <a:off x="1490570" y="5065030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Camera 2</a:t>
              </a:r>
            </a:p>
          </p:txBody>
        </p:sp>
        <p:cxnSp>
          <p:nvCxnSpPr>
            <p:cNvPr id="117" name="Connettore 1 116">
              <a:extLst>
                <a:ext uri="{FF2B5EF4-FFF2-40B4-BE49-F238E27FC236}">
                  <a16:creationId xmlns:a16="http://schemas.microsoft.com/office/drawing/2014/main" id="{3A0E7EC4-9771-A54C-9B78-DFA60FAD76E3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927800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o 44">
            <a:extLst>
              <a:ext uri="{FF2B5EF4-FFF2-40B4-BE49-F238E27FC236}">
                <a16:creationId xmlns:a16="http://schemas.microsoft.com/office/drawing/2014/main" id="{EA31AD81-DFF0-C346-A90E-6522D145916E}"/>
              </a:ext>
            </a:extLst>
          </p:cNvPr>
          <p:cNvGrpSpPr/>
          <p:nvPr/>
        </p:nvGrpSpPr>
        <p:grpSpPr>
          <a:xfrm>
            <a:off x="1490570" y="5385648"/>
            <a:ext cx="1338773" cy="442256"/>
            <a:chOff x="1490570" y="5385648"/>
            <a:chExt cx="1338773" cy="442256"/>
          </a:xfrm>
        </p:grpSpPr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EFC1465-4F07-1F4E-B235-D598DA6E8DA1}"/>
                </a:ext>
              </a:extLst>
            </p:cNvPr>
            <p:cNvSpPr/>
            <p:nvPr/>
          </p:nvSpPr>
          <p:spPr>
            <a:xfrm>
              <a:off x="1490570" y="5515082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Flash LED</a:t>
              </a:r>
            </a:p>
          </p:txBody>
        </p:sp>
        <p:cxnSp>
          <p:nvCxnSpPr>
            <p:cNvPr id="118" name="Connettore 1 117">
              <a:extLst>
                <a:ext uri="{FF2B5EF4-FFF2-40B4-BE49-F238E27FC236}">
                  <a16:creationId xmlns:a16="http://schemas.microsoft.com/office/drawing/2014/main" id="{1CFB9916-9CBC-3441-82BC-4E702D55F7FE}"/>
                </a:ext>
              </a:extLst>
            </p:cNvPr>
            <p:cNvCxnSpPr>
              <a:cxnSpLocks/>
            </p:cNvCxnSpPr>
            <p:nvPr/>
          </p:nvCxnSpPr>
          <p:spPr>
            <a:xfrm>
              <a:off x="2151451" y="5385648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uppo 45">
            <a:extLst>
              <a:ext uri="{FF2B5EF4-FFF2-40B4-BE49-F238E27FC236}">
                <a16:creationId xmlns:a16="http://schemas.microsoft.com/office/drawing/2014/main" id="{34B8630B-FCA0-044B-ACAA-CD3A791DB597}"/>
              </a:ext>
            </a:extLst>
          </p:cNvPr>
          <p:cNvGrpSpPr/>
          <p:nvPr/>
        </p:nvGrpSpPr>
        <p:grpSpPr>
          <a:xfrm>
            <a:off x="1490569" y="5822285"/>
            <a:ext cx="1338773" cy="464932"/>
            <a:chOff x="1490569" y="5822285"/>
            <a:chExt cx="1338773" cy="464932"/>
          </a:xfrm>
        </p:grpSpPr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DDB1CDC7-45D7-4543-B0DD-071C559E1811}"/>
                </a:ext>
              </a:extLst>
            </p:cNvPr>
            <p:cNvSpPr/>
            <p:nvPr/>
          </p:nvSpPr>
          <p:spPr>
            <a:xfrm>
              <a:off x="1490569" y="5974395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>
                  <a:solidFill>
                    <a:schemeClr val="tx1"/>
                  </a:solidFill>
                </a:rPr>
                <a:t>Proximity</a:t>
              </a:r>
              <a:endParaRPr lang="it-IT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119" name="Connettore 1 118">
              <a:extLst>
                <a:ext uri="{FF2B5EF4-FFF2-40B4-BE49-F238E27FC236}">
                  <a16:creationId xmlns:a16="http://schemas.microsoft.com/office/drawing/2014/main" id="{ED3E3E58-D5BB-814D-AD9C-17D6CA64EF52}"/>
                </a:ext>
              </a:extLst>
            </p:cNvPr>
            <p:cNvCxnSpPr>
              <a:cxnSpLocks/>
            </p:cNvCxnSpPr>
            <p:nvPr/>
          </p:nvCxnSpPr>
          <p:spPr>
            <a:xfrm>
              <a:off x="2151451" y="5822285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uppo 62">
            <a:extLst>
              <a:ext uri="{FF2B5EF4-FFF2-40B4-BE49-F238E27FC236}">
                <a16:creationId xmlns:a16="http://schemas.microsoft.com/office/drawing/2014/main" id="{4F60CA46-D70F-9342-A816-4BA8BFC4D394}"/>
              </a:ext>
            </a:extLst>
          </p:cNvPr>
          <p:cNvGrpSpPr/>
          <p:nvPr/>
        </p:nvGrpSpPr>
        <p:grpSpPr>
          <a:xfrm>
            <a:off x="7789153" y="5832509"/>
            <a:ext cx="1338773" cy="448699"/>
            <a:chOff x="7789153" y="5832509"/>
            <a:chExt cx="1338773" cy="448699"/>
          </a:xfrm>
        </p:grpSpPr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FFC91B02-FAF5-A240-911F-E2CB44F4F90F}"/>
                </a:ext>
              </a:extLst>
            </p:cNvPr>
            <p:cNvSpPr/>
            <p:nvPr/>
          </p:nvSpPr>
          <p:spPr>
            <a:xfrm>
              <a:off x="7789153" y="5968386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MIC 2</a:t>
              </a:r>
            </a:p>
          </p:txBody>
        </p:sp>
        <p:cxnSp>
          <p:nvCxnSpPr>
            <p:cNvPr id="120" name="Connettore 1 119">
              <a:extLst>
                <a:ext uri="{FF2B5EF4-FFF2-40B4-BE49-F238E27FC236}">
                  <a16:creationId xmlns:a16="http://schemas.microsoft.com/office/drawing/2014/main" id="{0BFF0EE2-4ED0-3549-B3CE-74BD857E66C3}"/>
                </a:ext>
              </a:extLst>
            </p:cNvPr>
            <p:cNvCxnSpPr>
              <a:cxnSpLocks/>
            </p:cNvCxnSpPr>
            <p:nvPr/>
          </p:nvCxnSpPr>
          <p:spPr>
            <a:xfrm>
              <a:off x="8458539" y="5832509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uppo 56">
            <a:extLst>
              <a:ext uri="{FF2B5EF4-FFF2-40B4-BE49-F238E27FC236}">
                <a16:creationId xmlns:a16="http://schemas.microsoft.com/office/drawing/2014/main" id="{E160478E-C045-9641-9219-B036A6A1164D}"/>
              </a:ext>
            </a:extLst>
          </p:cNvPr>
          <p:cNvGrpSpPr/>
          <p:nvPr/>
        </p:nvGrpSpPr>
        <p:grpSpPr>
          <a:xfrm>
            <a:off x="6955585" y="4277130"/>
            <a:ext cx="3716661" cy="1100467"/>
            <a:chOff x="6955585" y="4277130"/>
            <a:chExt cx="3716661" cy="1100467"/>
          </a:xfrm>
        </p:grpSpPr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3E125E1D-56F6-704A-B0AC-D2B79E30119C}"/>
                </a:ext>
              </a:extLst>
            </p:cNvPr>
            <p:cNvSpPr/>
            <p:nvPr/>
          </p:nvSpPr>
          <p:spPr>
            <a:xfrm>
              <a:off x="9333473" y="5064775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Speaker 1</a:t>
              </a:r>
            </a:p>
          </p:txBody>
        </p:sp>
        <p:cxnSp>
          <p:nvCxnSpPr>
            <p:cNvPr id="122" name="Connettore 1 121">
              <a:extLst>
                <a:ext uri="{FF2B5EF4-FFF2-40B4-BE49-F238E27FC236}">
                  <a16:creationId xmlns:a16="http://schemas.microsoft.com/office/drawing/2014/main" id="{DB5B7588-0C0D-7F4A-8322-8789EC6B5F5B}"/>
                </a:ext>
              </a:extLst>
            </p:cNvPr>
            <p:cNvCxnSpPr>
              <a:cxnSpLocks/>
            </p:cNvCxnSpPr>
            <p:nvPr/>
          </p:nvCxnSpPr>
          <p:spPr>
            <a:xfrm>
              <a:off x="6955585" y="4277130"/>
              <a:ext cx="305685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Connettore 1 127">
              <a:extLst>
                <a:ext uri="{FF2B5EF4-FFF2-40B4-BE49-F238E27FC236}">
                  <a16:creationId xmlns:a16="http://schemas.microsoft.com/office/drawing/2014/main" id="{17322C76-7B07-F747-9E49-39C979A571CD}"/>
                </a:ext>
              </a:extLst>
            </p:cNvPr>
            <p:cNvCxnSpPr>
              <a:cxnSpLocks/>
            </p:cNvCxnSpPr>
            <p:nvPr/>
          </p:nvCxnSpPr>
          <p:spPr>
            <a:xfrm>
              <a:off x="10002857" y="4277130"/>
              <a:ext cx="0" cy="77201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uppo 60">
            <a:extLst>
              <a:ext uri="{FF2B5EF4-FFF2-40B4-BE49-F238E27FC236}">
                <a16:creationId xmlns:a16="http://schemas.microsoft.com/office/drawing/2014/main" id="{083E6BC6-48C3-1142-B553-260F5FF22EBE}"/>
              </a:ext>
            </a:extLst>
          </p:cNvPr>
          <p:cNvGrpSpPr/>
          <p:nvPr/>
        </p:nvGrpSpPr>
        <p:grpSpPr>
          <a:xfrm>
            <a:off x="9333473" y="5815733"/>
            <a:ext cx="1338773" cy="464118"/>
            <a:chOff x="9333473" y="5815733"/>
            <a:chExt cx="1338773" cy="464118"/>
          </a:xfrm>
        </p:grpSpPr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0C11B73B-866D-324C-B3CF-21B2923CFDC4}"/>
                </a:ext>
              </a:extLst>
            </p:cNvPr>
            <p:cNvSpPr/>
            <p:nvPr/>
          </p:nvSpPr>
          <p:spPr>
            <a:xfrm>
              <a:off x="9333473" y="5967029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Jack cuffie</a:t>
              </a:r>
            </a:p>
          </p:txBody>
        </p:sp>
        <p:cxnSp>
          <p:nvCxnSpPr>
            <p:cNvPr id="130" name="Connettore 1 129">
              <a:extLst>
                <a:ext uri="{FF2B5EF4-FFF2-40B4-BE49-F238E27FC236}">
                  <a16:creationId xmlns:a16="http://schemas.microsoft.com/office/drawing/2014/main" id="{D3DF190F-00CE-E147-894B-F17EA0E858AC}"/>
                </a:ext>
              </a:extLst>
            </p:cNvPr>
            <p:cNvCxnSpPr>
              <a:cxnSpLocks/>
            </p:cNvCxnSpPr>
            <p:nvPr/>
          </p:nvCxnSpPr>
          <p:spPr>
            <a:xfrm>
              <a:off x="10002857" y="5815733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uppo 51">
            <a:extLst>
              <a:ext uri="{FF2B5EF4-FFF2-40B4-BE49-F238E27FC236}">
                <a16:creationId xmlns:a16="http://schemas.microsoft.com/office/drawing/2014/main" id="{F82EE9C2-A240-9C4E-BD8F-BB58FAC0D508}"/>
              </a:ext>
            </a:extLst>
          </p:cNvPr>
          <p:cNvGrpSpPr/>
          <p:nvPr/>
        </p:nvGrpSpPr>
        <p:grpSpPr>
          <a:xfrm>
            <a:off x="7016587" y="1793570"/>
            <a:ext cx="4256695" cy="380749"/>
            <a:chOff x="7016587" y="1793570"/>
            <a:chExt cx="4256695" cy="380749"/>
          </a:xfrm>
        </p:grpSpPr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6FEDBD37-08D5-4242-A245-4B3A93CBDC31}"/>
                </a:ext>
              </a:extLst>
            </p:cNvPr>
            <p:cNvSpPr/>
            <p:nvPr/>
          </p:nvSpPr>
          <p:spPr>
            <a:xfrm>
              <a:off x="9333473" y="186149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Telefonia</a:t>
              </a:r>
            </a:p>
          </p:txBody>
        </p:sp>
        <p:cxnSp>
          <p:nvCxnSpPr>
            <p:cNvPr id="79" name="Connettore 1 78">
              <a:extLst>
                <a:ext uri="{FF2B5EF4-FFF2-40B4-BE49-F238E27FC236}">
                  <a16:creationId xmlns:a16="http://schemas.microsoft.com/office/drawing/2014/main" id="{100421B6-BDF7-5746-9A4D-9ADD3E7180E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7" y="2027722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0" name="Gruppo 149">
              <a:extLst>
                <a:ext uri="{FF2B5EF4-FFF2-40B4-BE49-F238E27FC236}">
                  <a16:creationId xmlns:a16="http://schemas.microsoft.com/office/drawing/2014/main" id="{695A456E-083F-0441-8118-F416EF475210}"/>
                </a:ext>
              </a:extLst>
            </p:cNvPr>
            <p:cNvGrpSpPr/>
            <p:nvPr/>
          </p:nvGrpSpPr>
          <p:grpSpPr>
            <a:xfrm>
              <a:off x="10672244" y="1793570"/>
              <a:ext cx="601038" cy="224338"/>
              <a:chOff x="10672244" y="1793570"/>
              <a:chExt cx="601038" cy="224338"/>
            </a:xfrm>
          </p:grpSpPr>
          <p:cxnSp>
            <p:nvCxnSpPr>
              <p:cNvPr id="136" name="Connettore 1 135">
                <a:extLst>
                  <a:ext uri="{FF2B5EF4-FFF2-40B4-BE49-F238E27FC236}">
                    <a16:creationId xmlns:a16="http://schemas.microsoft.com/office/drawing/2014/main" id="{BB8B7E4E-3F7D-0549-8265-712837B5F9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Connettore 1 137">
                <a:extLst>
                  <a:ext uri="{FF2B5EF4-FFF2-40B4-BE49-F238E27FC236}">
                    <a16:creationId xmlns:a16="http://schemas.microsoft.com/office/drawing/2014/main" id="{4D9D36ED-C32F-2B4D-B38A-3699CE8535A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Connettore 1 141">
                <a:extLst>
                  <a:ext uri="{FF2B5EF4-FFF2-40B4-BE49-F238E27FC236}">
                    <a16:creationId xmlns:a16="http://schemas.microsoft.com/office/drawing/2014/main" id="{C2FB54C0-EDB1-F643-B1C7-D4944D817B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Connettore 1 142">
                <a:extLst>
                  <a:ext uri="{FF2B5EF4-FFF2-40B4-BE49-F238E27FC236}">
                    <a16:creationId xmlns:a16="http://schemas.microsoft.com/office/drawing/2014/main" id="{967DB040-EEDA-9F47-9C50-E225F54ABD6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Gruppo 52">
            <a:extLst>
              <a:ext uri="{FF2B5EF4-FFF2-40B4-BE49-F238E27FC236}">
                <a16:creationId xmlns:a16="http://schemas.microsoft.com/office/drawing/2014/main" id="{E70C3AC8-C3C1-754E-9781-0539DBAD3780}"/>
              </a:ext>
            </a:extLst>
          </p:cNvPr>
          <p:cNvGrpSpPr/>
          <p:nvPr/>
        </p:nvGrpSpPr>
        <p:grpSpPr>
          <a:xfrm>
            <a:off x="7016586" y="2230400"/>
            <a:ext cx="4256696" cy="398831"/>
            <a:chOff x="7016586" y="2230400"/>
            <a:chExt cx="4256696" cy="398831"/>
          </a:xfrm>
        </p:grpSpPr>
        <p:cxnSp>
          <p:nvCxnSpPr>
            <p:cNvPr id="80" name="Connettore 1 79">
              <a:extLst>
                <a:ext uri="{FF2B5EF4-FFF2-40B4-BE49-F238E27FC236}">
                  <a16:creationId xmlns:a16="http://schemas.microsoft.com/office/drawing/2014/main" id="{9CE0CF73-3DDF-094C-B092-E7A75DD05D9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6" y="2480885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ttangolo 87">
              <a:extLst>
                <a:ext uri="{FF2B5EF4-FFF2-40B4-BE49-F238E27FC236}">
                  <a16:creationId xmlns:a16="http://schemas.microsoft.com/office/drawing/2014/main" id="{35CE17BA-5C1E-004A-89BA-E277B1648FF0}"/>
                </a:ext>
              </a:extLst>
            </p:cNvPr>
            <p:cNvSpPr/>
            <p:nvPr/>
          </p:nvSpPr>
          <p:spPr>
            <a:xfrm>
              <a:off x="9333472" y="231640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/>
                <a:t>WiFi</a:t>
              </a:r>
              <a:endParaRPr lang="it-IT" sz="1400" dirty="0"/>
            </a:p>
          </p:txBody>
        </p:sp>
        <p:grpSp>
          <p:nvGrpSpPr>
            <p:cNvPr id="151" name="Gruppo 150">
              <a:extLst>
                <a:ext uri="{FF2B5EF4-FFF2-40B4-BE49-F238E27FC236}">
                  <a16:creationId xmlns:a16="http://schemas.microsoft.com/office/drawing/2014/main" id="{6FA7D540-9BDE-CA4C-9F0C-781F13B8E9EF}"/>
                </a:ext>
              </a:extLst>
            </p:cNvPr>
            <p:cNvGrpSpPr/>
            <p:nvPr/>
          </p:nvGrpSpPr>
          <p:grpSpPr>
            <a:xfrm>
              <a:off x="10672244" y="2230400"/>
              <a:ext cx="601038" cy="224338"/>
              <a:chOff x="10672244" y="1793570"/>
              <a:chExt cx="601038" cy="224338"/>
            </a:xfrm>
          </p:grpSpPr>
          <p:cxnSp>
            <p:nvCxnSpPr>
              <p:cNvPr id="152" name="Connettore 1 151">
                <a:extLst>
                  <a:ext uri="{FF2B5EF4-FFF2-40B4-BE49-F238E27FC236}">
                    <a16:creationId xmlns:a16="http://schemas.microsoft.com/office/drawing/2014/main" id="{F31F43C9-C18D-FA40-86CC-4E8C34601E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Connettore 1 152">
                <a:extLst>
                  <a:ext uri="{FF2B5EF4-FFF2-40B4-BE49-F238E27FC236}">
                    <a16:creationId xmlns:a16="http://schemas.microsoft.com/office/drawing/2014/main" id="{3900A74B-D5C2-0544-8B4F-0158EE5D630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Connettore 1 153">
                <a:extLst>
                  <a:ext uri="{FF2B5EF4-FFF2-40B4-BE49-F238E27FC236}">
                    <a16:creationId xmlns:a16="http://schemas.microsoft.com/office/drawing/2014/main" id="{0C4AA0C8-8A3E-B840-8BE2-9C1DAA28B76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Connettore 1 154">
                <a:extLst>
                  <a:ext uri="{FF2B5EF4-FFF2-40B4-BE49-F238E27FC236}">
                    <a16:creationId xmlns:a16="http://schemas.microsoft.com/office/drawing/2014/main" id="{A627F71E-C052-4543-93BA-9C6F3B0D1E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4" name="Gruppo 53">
            <a:extLst>
              <a:ext uri="{FF2B5EF4-FFF2-40B4-BE49-F238E27FC236}">
                <a16:creationId xmlns:a16="http://schemas.microsoft.com/office/drawing/2014/main" id="{D2897ECF-3D49-F243-9F2A-F209C0FBD081}"/>
              </a:ext>
            </a:extLst>
          </p:cNvPr>
          <p:cNvGrpSpPr/>
          <p:nvPr/>
        </p:nvGrpSpPr>
        <p:grpSpPr>
          <a:xfrm>
            <a:off x="7016585" y="2714617"/>
            <a:ext cx="4256697" cy="383573"/>
            <a:chOff x="7016585" y="2714617"/>
            <a:chExt cx="4256697" cy="383573"/>
          </a:xfrm>
        </p:grpSpPr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AE78A006-24AB-3D40-89CC-80166CEE05EF}"/>
                </a:ext>
              </a:extLst>
            </p:cNvPr>
            <p:cNvSpPr/>
            <p:nvPr/>
          </p:nvSpPr>
          <p:spPr>
            <a:xfrm>
              <a:off x="9333472" y="2785368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Bluetooth</a:t>
              </a:r>
            </a:p>
          </p:txBody>
        </p:sp>
        <p:cxnSp>
          <p:nvCxnSpPr>
            <p:cNvPr id="81" name="Connettore 1 80">
              <a:extLst>
                <a:ext uri="{FF2B5EF4-FFF2-40B4-BE49-F238E27FC236}">
                  <a16:creationId xmlns:a16="http://schemas.microsoft.com/office/drawing/2014/main" id="{A234FA68-9F42-494D-A81A-990B9F32201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5" y="2951593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6" name="Gruppo 155">
              <a:extLst>
                <a:ext uri="{FF2B5EF4-FFF2-40B4-BE49-F238E27FC236}">
                  <a16:creationId xmlns:a16="http://schemas.microsoft.com/office/drawing/2014/main" id="{948F1428-263A-2246-AB79-D1C9F1ADDBC0}"/>
                </a:ext>
              </a:extLst>
            </p:cNvPr>
            <p:cNvGrpSpPr/>
            <p:nvPr/>
          </p:nvGrpSpPr>
          <p:grpSpPr>
            <a:xfrm>
              <a:off x="10672244" y="2714617"/>
              <a:ext cx="601038" cy="224338"/>
              <a:chOff x="10672244" y="1793570"/>
              <a:chExt cx="601038" cy="224338"/>
            </a:xfrm>
          </p:grpSpPr>
          <p:cxnSp>
            <p:nvCxnSpPr>
              <p:cNvPr id="157" name="Connettore 1 156">
                <a:extLst>
                  <a:ext uri="{FF2B5EF4-FFF2-40B4-BE49-F238E27FC236}">
                    <a16:creationId xmlns:a16="http://schemas.microsoft.com/office/drawing/2014/main" id="{993A5A2E-0FC2-4A4E-939A-CD846BB810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Connettore 1 157">
                <a:extLst>
                  <a:ext uri="{FF2B5EF4-FFF2-40B4-BE49-F238E27FC236}">
                    <a16:creationId xmlns:a16="http://schemas.microsoft.com/office/drawing/2014/main" id="{707FF75C-3A2D-AE44-852C-F57CA7E7602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Connettore 1 158">
                <a:extLst>
                  <a:ext uri="{FF2B5EF4-FFF2-40B4-BE49-F238E27FC236}">
                    <a16:creationId xmlns:a16="http://schemas.microsoft.com/office/drawing/2014/main" id="{65C8E5B0-7CE7-2742-846C-2D5B582A430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Connettore 1 159">
                <a:extLst>
                  <a:ext uri="{FF2B5EF4-FFF2-40B4-BE49-F238E27FC236}">
                    <a16:creationId xmlns:a16="http://schemas.microsoft.com/office/drawing/2014/main" id="{496DE29C-13B9-6241-B7A7-37C4A4E0FE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Gruppo 54">
            <a:extLst>
              <a:ext uri="{FF2B5EF4-FFF2-40B4-BE49-F238E27FC236}">
                <a16:creationId xmlns:a16="http://schemas.microsoft.com/office/drawing/2014/main" id="{C43A8014-5BA4-7346-8AD1-9391985452DA}"/>
              </a:ext>
            </a:extLst>
          </p:cNvPr>
          <p:cNvGrpSpPr/>
          <p:nvPr/>
        </p:nvGrpSpPr>
        <p:grpSpPr>
          <a:xfrm>
            <a:off x="7016585" y="3192936"/>
            <a:ext cx="4256697" cy="376661"/>
            <a:chOff x="7016585" y="3192936"/>
            <a:chExt cx="4256697" cy="376661"/>
          </a:xfrm>
        </p:grpSpPr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CC3719B9-2D1E-E843-9C00-213409F61777}"/>
                </a:ext>
              </a:extLst>
            </p:cNvPr>
            <p:cNvSpPr/>
            <p:nvPr/>
          </p:nvSpPr>
          <p:spPr>
            <a:xfrm>
              <a:off x="9333471" y="3256775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GPS</a:t>
              </a:r>
            </a:p>
          </p:txBody>
        </p:sp>
        <p:cxnSp>
          <p:nvCxnSpPr>
            <p:cNvPr id="82" name="Connettore 1 81">
              <a:extLst>
                <a:ext uri="{FF2B5EF4-FFF2-40B4-BE49-F238E27FC236}">
                  <a16:creationId xmlns:a16="http://schemas.microsoft.com/office/drawing/2014/main" id="{915D67F6-A573-A349-AD2E-617A649CA92A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5" y="3432484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1" name="Gruppo 160">
              <a:extLst>
                <a:ext uri="{FF2B5EF4-FFF2-40B4-BE49-F238E27FC236}">
                  <a16:creationId xmlns:a16="http://schemas.microsoft.com/office/drawing/2014/main" id="{D60FFA3F-5EB3-8549-8134-6F8779F92E79}"/>
                </a:ext>
              </a:extLst>
            </p:cNvPr>
            <p:cNvGrpSpPr/>
            <p:nvPr/>
          </p:nvGrpSpPr>
          <p:grpSpPr>
            <a:xfrm>
              <a:off x="10672244" y="3192936"/>
              <a:ext cx="601038" cy="224338"/>
              <a:chOff x="10672244" y="1793570"/>
              <a:chExt cx="601038" cy="224338"/>
            </a:xfrm>
          </p:grpSpPr>
          <p:cxnSp>
            <p:nvCxnSpPr>
              <p:cNvPr id="162" name="Connettore 1 161">
                <a:extLst>
                  <a:ext uri="{FF2B5EF4-FFF2-40B4-BE49-F238E27FC236}">
                    <a16:creationId xmlns:a16="http://schemas.microsoft.com/office/drawing/2014/main" id="{1BAC9849-D948-D44F-BC33-015AAFF716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Connettore 1 162">
                <a:extLst>
                  <a:ext uri="{FF2B5EF4-FFF2-40B4-BE49-F238E27FC236}">
                    <a16:creationId xmlns:a16="http://schemas.microsoft.com/office/drawing/2014/main" id="{C389518E-0924-5A45-8744-D41E7768E2D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Connettore 1 163">
                <a:extLst>
                  <a:ext uri="{FF2B5EF4-FFF2-40B4-BE49-F238E27FC236}">
                    <a16:creationId xmlns:a16="http://schemas.microsoft.com/office/drawing/2014/main" id="{F1F26686-7C1F-0E4C-8D4C-851A214DB4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Connettore 1 164">
                <a:extLst>
                  <a:ext uri="{FF2B5EF4-FFF2-40B4-BE49-F238E27FC236}">
                    <a16:creationId xmlns:a16="http://schemas.microsoft.com/office/drawing/2014/main" id="{937E1CDE-BB68-DA4C-ADEC-FCF7BED0824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6" name="Gruppo 55">
            <a:extLst>
              <a:ext uri="{FF2B5EF4-FFF2-40B4-BE49-F238E27FC236}">
                <a16:creationId xmlns:a16="http://schemas.microsoft.com/office/drawing/2014/main" id="{77AB7E6D-4E6C-A84B-9B2F-867EB4CE49DB}"/>
              </a:ext>
            </a:extLst>
          </p:cNvPr>
          <p:cNvGrpSpPr/>
          <p:nvPr/>
        </p:nvGrpSpPr>
        <p:grpSpPr>
          <a:xfrm>
            <a:off x="7016584" y="3632289"/>
            <a:ext cx="4256698" cy="384650"/>
            <a:chOff x="7016584" y="3632289"/>
            <a:chExt cx="4256698" cy="384650"/>
          </a:xfrm>
        </p:grpSpPr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2B10B330-608B-5444-AA9D-9B6A43465ECF}"/>
                </a:ext>
              </a:extLst>
            </p:cNvPr>
            <p:cNvSpPr/>
            <p:nvPr/>
          </p:nvSpPr>
          <p:spPr>
            <a:xfrm>
              <a:off x="9333471" y="370411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NFC</a:t>
              </a:r>
            </a:p>
          </p:txBody>
        </p:sp>
        <p:cxnSp>
          <p:nvCxnSpPr>
            <p:cNvPr id="87" name="Connettore 1 86">
              <a:extLst>
                <a:ext uri="{FF2B5EF4-FFF2-40B4-BE49-F238E27FC236}">
                  <a16:creationId xmlns:a16="http://schemas.microsoft.com/office/drawing/2014/main" id="{53F04BE8-D8F1-E440-9209-B4BEFC87801C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4" y="3849170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6" name="Gruppo 165">
              <a:extLst>
                <a:ext uri="{FF2B5EF4-FFF2-40B4-BE49-F238E27FC236}">
                  <a16:creationId xmlns:a16="http://schemas.microsoft.com/office/drawing/2014/main" id="{3CC082D5-BB66-DA48-9207-8A29F1CDFE92}"/>
                </a:ext>
              </a:extLst>
            </p:cNvPr>
            <p:cNvGrpSpPr/>
            <p:nvPr/>
          </p:nvGrpSpPr>
          <p:grpSpPr>
            <a:xfrm>
              <a:off x="10672244" y="3632289"/>
              <a:ext cx="601038" cy="224338"/>
              <a:chOff x="10672244" y="1793570"/>
              <a:chExt cx="601038" cy="224338"/>
            </a:xfrm>
          </p:grpSpPr>
          <p:cxnSp>
            <p:nvCxnSpPr>
              <p:cNvPr id="167" name="Connettore 1 166">
                <a:extLst>
                  <a:ext uri="{FF2B5EF4-FFF2-40B4-BE49-F238E27FC236}">
                    <a16:creationId xmlns:a16="http://schemas.microsoft.com/office/drawing/2014/main" id="{B8AC9B10-5802-A84C-9603-AC5E6EDAA4C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Connettore 1 167">
                <a:extLst>
                  <a:ext uri="{FF2B5EF4-FFF2-40B4-BE49-F238E27FC236}">
                    <a16:creationId xmlns:a16="http://schemas.microsoft.com/office/drawing/2014/main" id="{380ABCD2-172F-EB4F-9FC2-03693B145B8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Connettore 1 168">
                <a:extLst>
                  <a:ext uri="{FF2B5EF4-FFF2-40B4-BE49-F238E27FC236}">
                    <a16:creationId xmlns:a16="http://schemas.microsoft.com/office/drawing/2014/main" id="{57123662-810D-2B43-8465-3533A261589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Connettore 1 169">
                <a:extLst>
                  <a:ext uri="{FF2B5EF4-FFF2-40B4-BE49-F238E27FC236}">
                    <a16:creationId xmlns:a16="http://schemas.microsoft.com/office/drawing/2014/main" id="{69F01A64-CE48-5945-8682-D2976184328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4" name="Rettangolo 93">
            <a:extLst>
              <a:ext uri="{FF2B5EF4-FFF2-40B4-BE49-F238E27FC236}">
                <a16:creationId xmlns:a16="http://schemas.microsoft.com/office/drawing/2014/main" id="{D378D657-95B6-1A42-A33B-CB5C52A2904B}"/>
              </a:ext>
            </a:extLst>
          </p:cNvPr>
          <p:cNvSpPr/>
          <p:nvPr/>
        </p:nvSpPr>
        <p:spPr>
          <a:xfrm>
            <a:off x="5146232" y="1861497"/>
            <a:ext cx="1858781" cy="320327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CPU</a:t>
            </a:r>
          </a:p>
        </p:txBody>
      </p:sp>
      <p:grpSp>
        <p:nvGrpSpPr>
          <p:cNvPr id="65" name="Gruppo 64">
            <a:extLst>
              <a:ext uri="{FF2B5EF4-FFF2-40B4-BE49-F238E27FC236}">
                <a16:creationId xmlns:a16="http://schemas.microsoft.com/office/drawing/2014/main" id="{3E870E65-FF4F-8E40-A741-FA522EAE4AA2}"/>
              </a:ext>
            </a:extLst>
          </p:cNvPr>
          <p:cNvGrpSpPr/>
          <p:nvPr/>
        </p:nvGrpSpPr>
        <p:grpSpPr>
          <a:xfrm>
            <a:off x="9333473" y="5385648"/>
            <a:ext cx="1338773" cy="446861"/>
            <a:chOff x="9333473" y="5385648"/>
            <a:chExt cx="1338773" cy="446861"/>
          </a:xfrm>
        </p:grpSpPr>
        <p:cxnSp>
          <p:nvCxnSpPr>
            <p:cNvPr id="121" name="Connettore 1 120">
              <a:extLst>
                <a:ext uri="{FF2B5EF4-FFF2-40B4-BE49-F238E27FC236}">
                  <a16:creationId xmlns:a16="http://schemas.microsoft.com/office/drawing/2014/main" id="{C0CC622A-6EB4-4C4C-BE34-E9999FFC2074}"/>
                </a:ext>
              </a:extLst>
            </p:cNvPr>
            <p:cNvCxnSpPr>
              <a:cxnSpLocks/>
            </p:cNvCxnSpPr>
            <p:nvPr/>
          </p:nvCxnSpPr>
          <p:spPr>
            <a:xfrm>
              <a:off x="10012441" y="5385648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Rettangolo 123">
              <a:extLst>
                <a:ext uri="{FF2B5EF4-FFF2-40B4-BE49-F238E27FC236}">
                  <a16:creationId xmlns:a16="http://schemas.microsoft.com/office/drawing/2014/main" id="{9FDC99D6-2A7B-AB4F-95F1-8780789A73CB}"/>
                </a:ext>
              </a:extLst>
            </p:cNvPr>
            <p:cNvSpPr/>
            <p:nvPr/>
          </p:nvSpPr>
          <p:spPr>
            <a:xfrm>
              <a:off x="9333473" y="5519687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Speaker 2</a:t>
              </a:r>
            </a:p>
          </p:txBody>
        </p:sp>
      </p:grpSp>
      <p:grpSp>
        <p:nvGrpSpPr>
          <p:cNvPr id="62" name="Gruppo 61">
            <a:extLst>
              <a:ext uri="{FF2B5EF4-FFF2-40B4-BE49-F238E27FC236}">
                <a16:creationId xmlns:a16="http://schemas.microsoft.com/office/drawing/2014/main" id="{6D1315CD-411D-C34F-B27B-BA0D73F554BD}"/>
              </a:ext>
            </a:extLst>
          </p:cNvPr>
          <p:cNvGrpSpPr/>
          <p:nvPr/>
        </p:nvGrpSpPr>
        <p:grpSpPr>
          <a:xfrm>
            <a:off x="7005013" y="4660419"/>
            <a:ext cx="2122913" cy="1165877"/>
            <a:chOff x="7005013" y="4660419"/>
            <a:chExt cx="2122913" cy="1165877"/>
          </a:xfrm>
        </p:grpSpPr>
        <p:cxnSp>
          <p:nvCxnSpPr>
            <p:cNvPr id="123" name="Connettore 1 122">
              <a:extLst>
                <a:ext uri="{FF2B5EF4-FFF2-40B4-BE49-F238E27FC236}">
                  <a16:creationId xmlns:a16="http://schemas.microsoft.com/office/drawing/2014/main" id="{C2F05827-8CE0-E74C-8D4C-B78B3FDE1D0A}"/>
                </a:ext>
              </a:extLst>
            </p:cNvPr>
            <p:cNvCxnSpPr>
              <a:cxnSpLocks/>
            </p:cNvCxnSpPr>
            <p:nvPr/>
          </p:nvCxnSpPr>
          <p:spPr>
            <a:xfrm>
              <a:off x="7005013" y="4660419"/>
              <a:ext cx="1441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Connettore 1 124">
              <a:extLst>
                <a:ext uri="{FF2B5EF4-FFF2-40B4-BE49-F238E27FC236}">
                  <a16:creationId xmlns:a16="http://schemas.microsoft.com/office/drawing/2014/main" id="{15F929D9-BC40-A441-932D-235D687E05B8}"/>
                </a:ext>
              </a:extLst>
            </p:cNvPr>
            <p:cNvCxnSpPr>
              <a:cxnSpLocks/>
            </p:cNvCxnSpPr>
            <p:nvPr/>
          </p:nvCxnSpPr>
          <p:spPr>
            <a:xfrm>
              <a:off x="8458539" y="4660419"/>
              <a:ext cx="0" cy="8885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Rettangolo 125">
              <a:extLst>
                <a:ext uri="{FF2B5EF4-FFF2-40B4-BE49-F238E27FC236}">
                  <a16:creationId xmlns:a16="http://schemas.microsoft.com/office/drawing/2014/main" id="{C418CB67-B12A-2E48-92CC-6D7D8750BCE1}"/>
                </a:ext>
              </a:extLst>
            </p:cNvPr>
            <p:cNvSpPr/>
            <p:nvPr/>
          </p:nvSpPr>
          <p:spPr>
            <a:xfrm>
              <a:off x="7789153" y="5513474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MIC 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241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Anatomia di un cellulare</a:t>
            </a: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55155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o 20">
            <a:extLst>
              <a:ext uri="{FF2B5EF4-FFF2-40B4-BE49-F238E27FC236}">
                <a16:creationId xmlns:a16="http://schemas.microsoft.com/office/drawing/2014/main" id="{1EA76245-6878-624A-8E13-DC275543EFD9}"/>
              </a:ext>
            </a:extLst>
          </p:cNvPr>
          <p:cNvGrpSpPr/>
          <p:nvPr/>
        </p:nvGrpSpPr>
        <p:grpSpPr>
          <a:xfrm>
            <a:off x="1490570" y="1861497"/>
            <a:ext cx="3655662" cy="312822"/>
            <a:chOff x="1490570" y="1861497"/>
            <a:chExt cx="3655662" cy="312822"/>
          </a:xfrm>
        </p:grpSpPr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3DC23E44-D766-324A-9F48-BFE329BA6793}"/>
                </a:ext>
              </a:extLst>
            </p:cNvPr>
            <p:cNvSpPr/>
            <p:nvPr/>
          </p:nvSpPr>
          <p:spPr>
            <a:xfrm>
              <a:off x="1490570" y="186149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Memoria</a:t>
              </a:r>
            </a:p>
          </p:txBody>
        </p:sp>
        <p:cxnSp>
          <p:nvCxnSpPr>
            <p:cNvPr id="6" name="Connettore 1 5">
              <a:extLst>
                <a:ext uri="{FF2B5EF4-FFF2-40B4-BE49-F238E27FC236}">
                  <a16:creationId xmlns:a16="http://schemas.microsoft.com/office/drawing/2014/main" id="{C53C1666-60B2-084B-908C-DF5811202AF3}"/>
                </a:ext>
              </a:extLst>
            </p:cNvPr>
            <p:cNvCxnSpPr>
              <a:cxnSpLocks/>
              <a:stCxn id="9" idx="3"/>
            </p:cNvCxnSpPr>
            <p:nvPr/>
          </p:nvCxnSpPr>
          <p:spPr>
            <a:xfrm>
              <a:off x="2829343" y="2017908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o 34">
            <a:extLst>
              <a:ext uri="{FF2B5EF4-FFF2-40B4-BE49-F238E27FC236}">
                <a16:creationId xmlns:a16="http://schemas.microsoft.com/office/drawing/2014/main" id="{DC583461-223E-FB4A-9425-42F5D8B7A006}"/>
              </a:ext>
            </a:extLst>
          </p:cNvPr>
          <p:cNvGrpSpPr/>
          <p:nvPr/>
        </p:nvGrpSpPr>
        <p:grpSpPr>
          <a:xfrm>
            <a:off x="1490570" y="2314660"/>
            <a:ext cx="3655661" cy="312822"/>
            <a:chOff x="1490570" y="2314660"/>
            <a:chExt cx="3655661" cy="312822"/>
          </a:xfrm>
        </p:grpSpPr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8A75EB2C-2DD8-7247-945F-5B5E94CCF2E4}"/>
                </a:ext>
              </a:extLst>
            </p:cNvPr>
            <p:cNvSpPr/>
            <p:nvPr/>
          </p:nvSpPr>
          <p:spPr>
            <a:xfrm>
              <a:off x="1490570" y="2314660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SIM</a:t>
              </a:r>
            </a:p>
          </p:txBody>
        </p:sp>
        <p:cxnSp>
          <p:nvCxnSpPr>
            <p:cNvPr id="37" name="Connettore 1 36">
              <a:extLst>
                <a:ext uri="{FF2B5EF4-FFF2-40B4-BE49-F238E27FC236}">
                  <a16:creationId xmlns:a16="http://schemas.microsoft.com/office/drawing/2014/main" id="{7B42F160-4264-F44E-8B19-C0042902D273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2" y="2471071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uppo 35">
            <a:extLst>
              <a:ext uri="{FF2B5EF4-FFF2-40B4-BE49-F238E27FC236}">
                <a16:creationId xmlns:a16="http://schemas.microsoft.com/office/drawing/2014/main" id="{0623FA13-A2A2-EA4D-A0BB-93B76BB2737A}"/>
              </a:ext>
            </a:extLst>
          </p:cNvPr>
          <p:cNvGrpSpPr/>
          <p:nvPr/>
        </p:nvGrpSpPr>
        <p:grpSpPr>
          <a:xfrm>
            <a:off x="1490570" y="2788518"/>
            <a:ext cx="3655660" cy="312822"/>
            <a:chOff x="1490570" y="2788518"/>
            <a:chExt cx="3655660" cy="312822"/>
          </a:xfrm>
        </p:grpSpPr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77D21C57-6A47-DA42-B28E-8842191842F1}"/>
                </a:ext>
              </a:extLst>
            </p:cNvPr>
            <p:cNvSpPr/>
            <p:nvPr/>
          </p:nvSpPr>
          <p:spPr>
            <a:xfrm>
              <a:off x="1490570" y="2788518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USB</a:t>
              </a:r>
            </a:p>
          </p:txBody>
        </p:sp>
        <p:cxnSp>
          <p:nvCxnSpPr>
            <p:cNvPr id="38" name="Connettore 1 37">
              <a:extLst>
                <a:ext uri="{FF2B5EF4-FFF2-40B4-BE49-F238E27FC236}">
                  <a16:creationId xmlns:a16="http://schemas.microsoft.com/office/drawing/2014/main" id="{D0C1AD4C-7B3B-EA42-8D40-2A0A1E5B6ECD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1" y="2924361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uppo 39">
            <a:extLst>
              <a:ext uri="{FF2B5EF4-FFF2-40B4-BE49-F238E27FC236}">
                <a16:creationId xmlns:a16="http://schemas.microsoft.com/office/drawing/2014/main" id="{7308F71D-5F23-DE45-8AAF-457A41241C27}"/>
              </a:ext>
            </a:extLst>
          </p:cNvPr>
          <p:cNvGrpSpPr/>
          <p:nvPr/>
        </p:nvGrpSpPr>
        <p:grpSpPr>
          <a:xfrm>
            <a:off x="1490570" y="3262376"/>
            <a:ext cx="3655660" cy="312822"/>
            <a:chOff x="1490570" y="3262376"/>
            <a:chExt cx="3655660" cy="312822"/>
          </a:xfrm>
        </p:grpSpPr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1AAE965C-2519-C94E-9367-F6498ABAC1B6}"/>
                </a:ext>
              </a:extLst>
            </p:cNvPr>
            <p:cNvSpPr/>
            <p:nvPr/>
          </p:nvSpPr>
          <p:spPr>
            <a:xfrm>
              <a:off x="1490570" y="3262376"/>
              <a:ext cx="1338773" cy="31282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ysClr val="windowText" lastClr="000000"/>
                  </a:solidFill>
                </a:rPr>
                <a:t>Batteria</a:t>
              </a:r>
            </a:p>
          </p:txBody>
        </p:sp>
        <p:cxnSp>
          <p:nvCxnSpPr>
            <p:cNvPr id="39" name="Connettore 1 38">
              <a:extLst>
                <a:ext uri="{FF2B5EF4-FFF2-40B4-BE49-F238E27FC236}">
                  <a16:creationId xmlns:a16="http://schemas.microsoft.com/office/drawing/2014/main" id="{83BEFC37-864C-A048-A7D8-9CD3BCD67FB4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1" y="3422670"/>
              <a:ext cx="2316889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58645C81-CE31-7C47-832C-257AD9BD3041}"/>
              </a:ext>
            </a:extLst>
          </p:cNvPr>
          <p:cNvGrpSpPr/>
          <p:nvPr/>
        </p:nvGrpSpPr>
        <p:grpSpPr>
          <a:xfrm>
            <a:off x="4644252" y="773859"/>
            <a:ext cx="1338773" cy="1087638"/>
            <a:chOff x="4644252" y="773859"/>
            <a:chExt cx="1338773" cy="1087638"/>
          </a:xfrm>
        </p:grpSpPr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A95233EC-1323-F347-99F1-793EC7861DAC}"/>
                </a:ext>
              </a:extLst>
            </p:cNvPr>
            <p:cNvSpPr/>
            <p:nvPr/>
          </p:nvSpPr>
          <p:spPr>
            <a:xfrm>
              <a:off x="4644252" y="77385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/>
                <a:t>Touch</a:t>
              </a:r>
              <a:endParaRPr lang="it-IT" sz="1400" dirty="0"/>
            </a:p>
          </p:txBody>
        </p:sp>
        <p:cxnSp>
          <p:nvCxnSpPr>
            <p:cNvPr id="48" name="Connettore 1 47">
              <a:extLst>
                <a:ext uri="{FF2B5EF4-FFF2-40B4-BE49-F238E27FC236}">
                  <a16:creationId xmlns:a16="http://schemas.microsoft.com/office/drawing/2014/main" id="{1D644182-1AC1-A641-94BF-C9EA823964BF}"/>
                </a:ext>
              </a:extLst>
            </p:cNvPr>
            <p:cNvCxnSpPr>
              <a:cxnSpLocks/>
            </p:cNvCxnSpPr>
            <p:nvPr/>
          </p:nvCxnSpPr>
          <p:spPr>
            <a:xfrm>
              <a:off x="5313637" y="1095881"/>
              <a:ext cx="0" cy="18303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ttore 1 48">
              <a:extLst>
                <a:ext uri="{FF2B5EF4-FFF2-40B4-BE49-F238E27FC236}">
                  <a16:creationId xmlns:a16="http://schemas.microsoft.com/office/drawing/2014/main" id="{7659DAC9-2D98-3346-B440-1EECAE0CC889}"/>
                </a:ext>
              </a:extLst>
            </p:cNvPr>
            <p:cNvCxnSpPr>
              <a:cxnSpLocks/>
            </p:cNvCxnSpPr>
            <p:nvPr/>
          </p:nvCxnSpPr>
          <p:spPr>
            <a:xfrm>
              <a:off x="5313637" y="1281125"/>
              <a:ext cx="5489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ttore 1 57">
              <a:extLst>
                <a:ext uri="{FF2B5EF4-FFF2-40B4-BE49-F238E27FC236}">
                  <a16:creationId xmlns:a16="http://schemas.microsoft.com/office/drawing/2014/main" id="{22AA2626-5168-3B43-81F9-95D5E8D8F1F2}"/>
                </a:ext>
              </a:extLst>
            </p:cNvPr>
            <p:cNvCxnSpPr>
              <a:cxnSpLocks/>
            </p:cNvCxnSpPr>
            <p:nvPr/>
          </p:nvCxnSpPr>
          <p:spPr>
            <a:xfrm>
              <a:off x="5862577" y="1278917"/>
              <a:ext cx="0" cy="5825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ED186971-22DC-1449-AA9C-0648CF2EBFD2}"/>
              </a:ext>
            </a:extLst>
          </p:cNvPr>
          <p:cNvGrpSpPr/>
          <p:nvPr/>
        </p:nvGrpSpPr>
        <p:grpSpPr>
          <a:xfrm>
            <a:off x="3034889" y="784169"/>
            <a:ext cx="2625261" cy="1077328"/>
            <a:chOff x="3034889" y="784169"/>
            <a:chExt cx="2625261" cy="1077328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5FC0850B-A59E-AB49-9545-4E86FA1DDA1A}"/>
                </a:ext>
              </a:extLst>
            </p:cNvPr>
            <p:cNvSpPr/>
            <p:nvPr/>
          </p:nvSpPr>
          <p:spPr>
            <a:xfrm>
              <a:off x="3034889" y="78416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LCD</a:t>
              </a:r>
            </a:p>
          </p:txBody>
        </p:sp>
        <p:cxnSp>
          <p:nvCxnSpPr>
            <p:cNvPr id="41" name="Connettore 1 40">
              <a:extLst>
                <a:ext uri="{FF2B5EF4-FFF2-40B4-BE49-F238E27FC236}">
                  <a16:creationId xmlns:a16="http://schemas.microsoft.com/office/drawing/2014/main" id="{5DE69FD1-221B-EF49-88AD-0FCAB4BAC25D}"/>
                </a:ext>
              </a:extLst>
            </p:cNvPr>
            <p:cNvCxnSpPr>
              <a:cxnSpLocks/>
              <a:stCxn id="7" idx="2"/>
            </p:cNvCxnSpPr>
            <p:nvPr/>
          </p:nvCxnSpPr>
          <p:spPr>
            <a:xfrm flipH="1">
              <a:off x="3704275" y="1096991"/>
              <a:ext cx="1" cy="3638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ttore 1 42">
              <a:extLst>
                <a:ext uri="{FF2B5EF4-FFF2-40B4-BE49-F238E27FC236}">
                  <a16:creationId xmlns:a16="http://schemas.microsoft.com/office/drawing/2014/main" id="{65D53600-699A-8C44-BFBF-13729D7B1483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1460843"/>
              <a:ext cx="19558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ttore 1 59">
              <a:extLst>
                <a:ext uri="{FF2B5EF4-FFF2-40B4-BE49-F238E27FC236}">
                  <a16:creationId xmlns:a16="http://schemas.microsoft.com/office/drawing/2014/main" id="{64E71914-69C2-D84D-BFFA-587E1DD56223}"/>
                </a:ext>
              </a:extLst>
            </p:cNvPr>
            <p:cNvCxnSpPr>
              <a:cxnSpLocks/>
            </p:cNvCxnSpPr>
            <p:nvPr/>
          </p:nvCxnSpPr>
          <p:spPr>
            <a:xfrm>
              <a:off x="5660150" y="1460843"/>
              <a:ext cx="0" cy="4006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EB20B914-46A8-9E47-9190-383E59F6CAE7}"/>
              </a:ext>
            </a:extLst>
          </p:cNvPr>
          <p:cNvGrpSpPr/>
          <p:nvPr/>
        </p:nvGrpSpPr>
        <p:grpSpPr>
          <a:xfrm>
            <a:off x="6253615" y="784169"/>
            <a:ext cx="1338773" cy="1077328"/>
            <a:chOff x="6253615" y="784169"/>
            <a:chExt cx="1338773" cy="1077328"/>
          </a:xfrm>
        </p:grpSpPr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CA38E930-15DE-6841-9FA3-99C7F622F023}"/>
                </a:ext>
              </a:extLst>
            </p:cNvPr>
            <p:cNvSpPr/>
            <p:nvPr/>
          </p:nvSpPr>
          <p:spPr>
            <a:xfrm>
              <a:off x="6253615" y="78416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Pulsanti</a:t>
              </a:r>
            </a:p>
          </p:txBody>
        </p:sp>
        <p:cxnSp>
          <p:nvCxnSpPr>
            <p:cNvPr id="73" name="Connettore 1 72">
              <a:extLst>
                <a:ext uri="{FF2B5EF4-FFF2-40B4-BE49-F238E27FC236}">
                  <a16:creationId xmlns:a16="http://schemas.microsoft.com/office/drawing/2014/main" id="{3ED55E55-017F-D44B-8815-57EA094331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05863" y="1095881"/>
              <a:ext cx="0" cy="18303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ttore 1 73">
              <a:extLst>
                <a:ext uri="{FF2B5EF4-FFF2-40B4-BE49-F238E27FC236}">
                  <a16:creationId xmlns:a16="http://schemas.microsoft.com/office/drawing/2014/main" id="{DEF56322-89E1-3543-92A9-67E8FFBD3C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8531" y="1280457"/>
              <a:ext cx="5489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ttore 1 74">
              <a:extLst>
                <a:ext uri="{FF2B5EF4-FFF2-40B4-BE49-F238E27FC236}">
                  <a16:creationId xmlns:a16="http://schemas.microsoft.com/office/drawing/2014/main" id="{38C02B87-F7DB-484A-8B9D-58374E4F4F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8531" y="1278917"/>
              <a:ext cx="0" cy="5825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06265764-A8E7-4341-845F-FF1B59067420}"/>
              </a:ext>
            </a:extLst>
          </p:cNvPr>
          <p:cNvGrpSpPr/>
          <p:nvPr/>
        </p:nvGrpSpPr>
        <p:grpSpPr>
          <a:xfrm>
            <a:off x="6531418" y="773859"/>
            <a:ext cx="2673911" cy="1112665"/>
            <a:chOff x="6531418" y="773859"/>
            <a:chExt cx="2673911" cy="1112665"/>
          </a:xfrm>
        </p:grpSpPr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72584B0B-25FB-6047-9847-51DF91090686}"/>
                </a:ext>
              </a:extLst>
            </p:cNvPr>
            <p:cNvSpPr/>
            <p:nvPr/>
          </p:nvSpPr>
          <p:spPr>
            <a:xfrm>
              <a:off x="7862978" y="773859"/>
              <a:ext cx="1342351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Status LED RGB</a:t>
              </a:r>
            </a:p>
          </p:txBody>
        </p:sp>
        <p:cxnSp>
          <p:nvCxnSpPr>
            <p:cNvPr id="76" name="Connettore 1 75">
              <a:extLst>
                <a:ext uri="{FF2B5EF4-FFF2-40B4-BE49-F238E27FC236}">
                  <a16:creationId xmlns:a16="http://schemas.microsoft.com/office/drawing/2014/main" id="{B14443A6-6C2A-9347-8E63-F526F1E7D577}"/>
                </a:ext>
              </a:extLst>
            </p:cNvPr>
            <p:cNvCxnSpPr>
              <a:cxnSpLocks/>
            </p:cNvCxnSpPr>
            <p:nvPr/>
          </p:nvCxnSpPr>
          <p:spPr>
            <a:xfrm>
              <a:off x="6531418" y="1485870"/>
              <a:ext cx="0" cy="4006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ttore 1 76">
              <a:extLst>
                <a:ext uri="{FF2B5EF4-FFF2-40B4-BE49-F238E27FC236}">
                  <a16:creationId xmlns:a16="http://schemas.microsoft.com/office/drawing/2014/main" id="{0B9637AC-CBD0-DB41-9DF0-C5366C0F7006}"/>
                </a:ext>
              </a:extLst>
            </p:cNvPr>
            <p:cNvCxnSpPr>
              <a:cxnSpLocks/>
            </p:cNvCxnSpPr>
            <p:nvPr/>
          </p:nvCxnSpPr>
          <p:spPr>
            <a:xfrm>
              <a:off x="6531418" y="1485870"/>
              <a:ext cx="19558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ttore 1 77">
              <a:extLst>
                <a:ext uri="{FF2B5EF4-FFF2-40B4-BE49-F238E27FC236}">
                  <a16:creationId xmlns:a16="http://schemas.microsoft.com/office/drawing/2014/main" id="{EE5BDFD2-A85F-DA43-9A6D-668A1C7631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87292" y="1104349"/>
              <a:ext cx="1" cy="3638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uppo 41">
            <a:extLst>
              <a:ext uri="{FF2B5EF4-FFF2-40B4-BE49-F238E27FC236}">
                <a16:creationId xmlns:a16="http://schemas.microsoft.com/office/drawing/2014/main" id="{FEEE924C-334E-2D4B-8651-E17EA2E729F8}"/>
              </a:ext>
            </a:extLst>
          </p:cNvPr>
          <p:cNvGrpSpPr/>
          <p:nvPr/>
        </p:nvGrpSpPr>
        <p:grpSpPr>
          <a:xfrm>
            <a:off x="1490570" y="4260201"/>
            <a:ext cx="3655660" cy="667599"/>
            <a:chOff x="1490570" y="4260201"/>
            <a:chExt cx="3655660" cy="667599"/>
          </a:xfrm>
        </p:grpSpPr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1F0AD529-905A-3949-98E2-EE3305DD7B5B}"/>
                </a:ext>
              </a:extLst>
            </p:cNvPr>
            <p:cNvSpPr/>
            <p:nvPr/>
          </p:nvSpPr>
          <p:spPr>
            <a:xfrm>
              <a:off x="1490570" y="4614978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Camera 1 </a:t>
              </a:r>
            </a:p>
          </p:txBody>
        </p:sp>
        <p:cxnSp>
          <p:nvCxnSpPr>
            <p:cNvPr id="102" name="Connettore 1 101">
              <a:extLst>
                <a:ext uri="{FF2B5EF4-FFF2-40B4-BE49-F238E27FC236}">
                  <a16:creationId xmlns:a16="http://schemas.microsoft.com/office/drawing/2014/main" id="{035336D1-049D-F540-AD6E-8BCDA3BF5162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260201"/>
              <a:ext cx="1" cy="36159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ttore 1 102">
              <a:extLst>
                <a:ext uri="{FF2B5EF4-FFF2-40B4-BE49-F238E27FC236}">
                  <a16:creationId xmlns:a16="http://schemas.microsoft.com/office/drawing/2014/main" id="{A0ED6BB9-00E1-634E-AA4E-2F04C38E2571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260201"/>
              <a:ext cx="29862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o 46">
            <a:extLst>
              <a:ext uri="{FF2B5EF4-FFF2-40B4-BE49-F238E27FC236}">
                <a16:creationId xmlns:a16="http://schemas.microsoft.com/office/drawing/2014/main" id="{D35463BD-C3C9-4548-92D5-8FE68499D28A}"/>
              </a:ext>
            </a:extLst>
          </p:cNvPr>
          <p:cNvGrpSpPr/>
          <p:nvPr/>
        </p:nvGrpSpPr>
        <p:grpSpPr>
          <a:xfrm>
            <a:off x="3034889" y="4640985"/>
            <a:ext cx="2111341" cy="736612"/>
            <a:chOff x="3034889" y="4640985"/>
            <a:chExt cx="2111341" cy="736612"/>
          </a:xfrm>
        </p:grpSpPr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768ED0C2-76AE-0D4A-92DE-549BA351F110}"/>
                </a:ext>
              </a:extLst>
            </p:cNvPr>
            <p:cNvSpPr/>
            <p:nvPr/>
          </p:nvSpPr>
          <p:spPr>
            <a:xfrm>
              <a:off x="3034889" y="5064775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Accelerometro</a:t>
              </a:r>
            </a:p>
          </p:txBody>
        </p:sp>
        <p:cxnSp>
          <p:nvCxnSpPr>
            <p:cNvPr id="105" name="Connettore 1 104">
              <a:extLst>
                <a:ext uri="{FF2B5EF4-FFF2-40B4-BE49-F238E27FC236}">
                  <a16:creationId xmlns:a16="http://schemas.microsoft.com/office/drawing/2014/main" id="{2A0361F9-9A67-B94E-B941-77F83E68D71D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4640985"/>
              <a:ext cx="1441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nettore 1 106">
              <a:extLst>
                <a:ext uri="{FF2B5EF4-FFF2-40B4-BE49-F238E27FC236}">
                  <a16:creationId xmlns:a16="http://schemas.microsoft.com/office/drawing/2014/main" id="{0CB5585F-537E-6D49-A202-8C4FA02CB107}"/>
                </a:ext>
              </a:extLst>
            </p:cNvPr>
            <p:cNvCxnSpPr>
              <a:cxnSpLocks/>
              <a:endCxn id="28" idx="0"/>
            </p:cNvCxnSpPr>
            <p:nvPr/>
          </p:nvCxnSpPr>
          <p:spPr>
            <a:xfrm>
              <a:off x="3704276" y="4640985"/>
              <a:ext cx="0" cy="42379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o 49">
            <a:extLst>
              <a:ext uri="{FF2B5EF4-FFF2-40B4-BE49-F238E27FC236}">
                <a16:creationId xmlns:a16="http://schemas.microsoft.com/office/drawing/2014/main" id="{5C71E4AB-BDFC-7545-8477-7E2C2AFC8B43}"/>
              </a:ext>
            </a:extLst>
          </p:cNvPr>
          <p:cNvGrpSpPr/>
          <p:nvPr/>
        </p:nvGrpSpPr>
        <p:grpSpPr>
          <a:xfrm>
            <a:off x="3034889" y="5385649"/>
            <a:ext cx="1338773" cy="440647"/>
            <a:chOff x="3034889" y="5385649"/>
            <a:chExt cx="1338773" cy="440647"/>
          </a:xfrm>
        </p:grpSpPr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43DC04EB-0C8D-E149-94AA-FDFB56FB1945}"/>
                </a:ext>
              </a:extLst>
            </p:cNvPr>
            <p:cNvSpPr/>
            <p:nvPr/>
          </p:nvSpPr>
          <p:spPr>
            <a:xfrm>
              <a:off x="3034889" y="5513474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Giroscopio</a:t>
              </a:r>
            </a:p>
          </p:txBody>
        </p:sp>
        <p:cxnSp>
          <p:nvCxnSpPr>
            <p:cNvPr id="111" name="Connettore 1 110">
              <a:extLst>
                <a:ext uri="{FF2B5EF4-FFF2-40B4-BE49-F238E27FC236}">
                  <a16:creationId xmlns:a16="http://schemas.microsoft.com/office/drawing/2014/main" id="{BC7C1DC8-5404-F444-A501-B1398A6174C7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5385649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uppo 50">
            <a:extLst>
              <a:ext uri="{FF2B5EF4-FFF2-40B4-BE49-F238E27FC236}">
                <a16:creationId xmlns:a16="http://schemas.microsoft.com/office/drawing/2014/main" id="{D0697352-04B1-7D4D-BD57-AF5B83A153C3}"/>
              </a:ext>
            </a:extLst>
          </p:cNvPr>
          <p:cNvGrpSpPr/>
          <p:nvPr/>
        </p:nvGrpSpPr>
        <p:grpSpPr>
          <a:xfrm>
            <a:off x="3034889" y="5822285"/>
            <a:ext cx="1338773" cy="452710"/>
            <a:chOff x="3034889" y="5822285"/>
            <a:chExt cx="1338773" cy="452710"/>
          </a:xfrm>
        </p:grpSpPr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4077976F-ED39-FF41-8918-1B7A8C72F1D2}"/>
                </a:ext>
              </a:extLst>
            </p:cNvPr>
            <p:cNvSpPr/>
            <p:nvPr/>
          </p:nvSpPr>
          <p:spPr>
            <a:xfrm>
              <a:off x="3034889" y="5962173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Magnetometro</a:t>
              </a:r>
            </a:p>
          </p:txBody>
        </p:sp>
        <p:cxnSp>
          <p:nvCxnSpPr>
            <p:cNvPr id="115" name="Connettore 1 114">
              <a:extLst>
                <a:ext uri="{FF2B5EF4-FFF2-40B4-BE49-F238E27FC236}">
                  <a16:creationId xmlns:a16="http://schemas.microsoft.com/office/drawing/2014/main" id="{900489C1-0519-454C-8D9A-ECA70B04EC0D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5822285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uppo 43">
            <a:extLst>
              <a:ext uri="{FF2B5EF4-FFF2-40B4-BE49-F238E27FC236}">
                <a16:creationId xmlns:a16="http://schemas.microsoft.com/office/drawing/2014/main" id="{A84E8644-7269-D540-9B16-B730A4E5C0D7}"/>
              </a:ext>
            </a:extLst>
          </p:cNvPr>
          <p:cNvGrpSpPr/>
          <p:nvPr/>
        </p:nvGrpSpPr>
        <p:grpSpPr>
          <a:xfrm>
            <a:off x="1490570" y="4927800"/>
            <a:ext cx="1338773" cy="450052"/>
            <a:chOff x="1490570" y="4927800"/>
            <a:chExt cx="1338773" cy="450052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D5E830FC-F164-BC4E-8643-1E55C83664B2}"/>
                </a:ext>
              </a:extLst>
            </p:cNvPr>
            <p:cNvSpPr/>
            <p:nvPr/>
          </p:nvSpPr>
          <p:spPr>
            <a:xfrm>
              <a:off x="1490570" y="5065030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Camera 2</a:t>
              </a:r>
            </a:p>
          </p:txBody>
        </p:sp>
        <p:cxnSp>
          <p:nvCxnSpPr>
            <p:cNvPr id="117" name="Connettore 1 116">
              <a:extLst>
                <a:ext uri="{FF2B5EF4-FFF2-40B4-BE49-F238E27FC236}">
                  <a16:creationId xmlns:a16="http://schemas.microsoft.com/office/drawing/2014/main" id="{3A0E7EC4-9771-A54C-9B78-DFA60FAD76E3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927800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o 44">
            <a:extLst>
              <a:ext uri="{FF2B5EF4-FFF2-40B4-BE49-F238E27FC236}">
                <a16:creationId xmlns:a16="http://schemas.microsoft.com/office/drawing/2014/main" id="{EA31AD81-DFF0-C346-A90E-6522D145916E}"/>
              </a:ext>
            </a:extLst>
          </p:cNvPr>
          <p:cNvGrpSpPr/>
          <p:nvPr/>
        </p:nvGrpSpPr>
        <p:grpSpPr>
          <a:xfrm>
            <a:off x="1490570" y="5385648"/>
            <a:ext cx="1338773" cy="442256"/>
            <a:chOff x="1490570" y="5385648"/>
            <a:chExt cx="1338773" cy="442256"/>
          </a:xfrm>
        </p:grpSpPr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EFC1465-4F07-1F4E-B235-D598DA6E8DA1}"/>
                </a:ext>
              </a:extLst>
            </p:cNvPr>
            <p:cNvSpPr/>
            <p:nvPr/>
          </p:nvSpPr>
          <p:spPr>
            <a:xfrm>
              <a:off x="1490570" y="5515082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Flash LED</a:t>
              </a:r>
            </a:p>
          </p:txBody>
        </p:sp>
        <p:cxnSp>
          <p:nvCxnSpPr>
            <p:cNvPr id="118" name="Connettore 1 117">
              <a:extLst>
                <a:ext uri="{FF2B5EF4-FFF2-40B4-BE49-F238E27FC236}">
                  <a16:creationId xmlns:a16="http://schemas.microsoft.com/office/drawing/2014/main" id="{1CFB9916-9CBC-3441-82BC-4E702D55F7FE}"/>
                </a:ext>
              </a:extLst>
            </p:cNvPr>
            <p:cNvCxnSpPr>
              <a:cxnSpLocks/>
            </p:cNvCxnSpPr>
            <p:nvPr/>
          </p:nvCxnSpPr>
          <p:spPr>
            <a:xfrm>
              <a:off x="2151451" y="5385648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uppo 45">
            <a:extLst>
              <a:ext uri="{FF2B5EF4-FFF2-40B4-BE49-F238E27FC236}">
                <a16:creationId xmlns:a16="http://schemas.microsoft.com/office/drawing/2014/main" id="{34B8630B-FCA0-044B-ACAA-CD3A791DB597}"/>
              </a:ext>
            </a:extLst>
          </p:cNvPr>
          <p:cNvGrpSpPr/>
          <p:nvPr/>
        </p:nvGrpSpPr>
        <p:grpSpPr>
          <a:xfrm>
            <a:off x="1490569" y="5822285"/>
            <a:ext cx="1338773" cy="464932"/>
            <a:chOff x="1490569" y="5822285"/>
            <a:chExt cx="1338773" cy="464932"/>
          </a:xfrm>
        </p:grpSpPr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DDB1CDC7-45D7-4543-B0DD-071C559E1811}"/>
                </a:ext>
              </a:extLst>
            </p:cNvPr>
            <p:cNvSpPr/>
            <p:nvPr/>
          </p:nvSpPr>
          <p:spPr>
            <a:xfrm>
              <a:off x="1490569" y="5974395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>
                  <a:solidFill>
                    <a:schemeClr val="tx1"/>
                  </a:solidFill>
                </a:rPr>
                <a:t>Proximity</a:t>
              </a:r>
              <a:endParaRPr lang="it-IT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119" name="Connettore 1 118">
              <a:extLst>
                <a:ext uri="{FF2B5EF4-FFF2-40B4-BE49-F238E27FC236}">
                  <a16:creationId xmlns:a16="http://schemas.microsoft.com/office/drawing/2014/main" id="{ED3E3E58-D5BB-814D-AD9C-17D6CA64EF52}"/>
                </a:ext>
              </a:extLst>
            </p:cNvPr>
            <p:cNvCxnSpPr>
              <a:cxnSpLocks/>
            </p:cNvCxnSpPr>
            <p:nvPr/>
          </p:nvCxnSpPr>
          <p:spPr>
            <a:xfrm>
              <a:off x="2151451" y="5822285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uppo 62">
            <a:extLst>
              <a:ext uri="{FF2B5EF4-FFF2-40B4-BE49-F238E27FC236}">
                <a16:creationId xmlns:a16="http://schemas.microsoft.com/office/drawing/2014/main" id="{4F60CA46-D70F-9342-A816-4BA8BFC4D394}"/>
              </a:ext>
            </a:extLst>
          </p:cNvPr>
          <p:cNvGrpSpPr/>
          <p:nvPr/>
        </p:nvGrpSpPr>
        <p:grpSpPr>
          <a:xfrm>
            <a:off x="7789153" y="5832509"/>
            <a:ext cx="1338773" cy="448699"/>
            <a:chOff x="7789153" y="5832509"/>
            <a:chExt cx="1338773" cy="448699"/>
          </a:xfrm>
        </p:grpSpPr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FFC91B02-FAF5-A240-911F-E2CB44F4F90F}"/>
                </a:ext>
              </a:extLst>
            </p:cNvPr>
            <p:cNvSpPr/>
            <p:nvPr/>
          </p:nvSpPr>
          <p:spPr>
            <a:xfrm>
              <a:off x="7789153" y="5968386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MIC 2</a:t>
              </a:r>
            </a:p>
          </p:txBody>
        </p:sp>
        <p:cxnSp>
          <p:nvCxnSpPr>
            <p:cNvPr id="120" name="Connettore 1 119">
              <a:extLst>
                <a:ext uri="{FF2B5EF4-FFF2-40B4-BE49-F238E27FC236}">
                  <a16:creationId xmlns:a16="http://schemas.microsoft.com/office/drawing/2014/main" id="{0BFF0EE2-4ED0-3549-B3CE-74BD857E66C3}"/>
                </a:ext>
              </a:extLst>
            </p:cNvPr>
            <p:cNvCxnSpPr>
              <a:cxnSpLocks/>
            </p:cNvCxnSpPr>
            <p:nvPr/>
          </p:nvCxnSpPr>
          <p:spPr>
            <a:xfrm>
              <a:off x="8458539" y="5832509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uppo 56">
            <a:extLst>
              <a:ext uri="{FF2B5EF4-FFF2-40B4-BE49-F238E27FC236}">
                <a16:creationId xmlns:a16="http://schemas.microsoft.com/office/drawing/2014/main" id="{E160478E-C045-9641-9219-B036A6A1164D}"/>
              </a:ext>
            </a:extLst>
          </p:cNvPr>
          <p:cNvGrpSpPr/>
          <p:nvPr/>
        </p:nvGrpSpPr>
        <p:grpSpPr>
          <a:xfrm>
            <a:off x="6955585" y="4277130"/>
            <a:ext cx="3716661" cy="1100467"/>
            <a:chOff x="6955585" y="4277130"/>
            <a:chExt cx="3716661" cy="1100467"/>
          </a:xfrm>
        </p:grpSpPr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3E125E1D-56F6-704A-B0AC-D2B79E30119C}"/>
                </a:ext>
              </a:extLst>
            </p:cNvPr>
            <p:cNvSpPr/>
            <p:nvPr/>
          </p:nvSpPr>
          <p:spPr>
            <a:xfrm>
              <a:off x="9333473" y="5064775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Speaker 1</a:t>
              </a:r>
            </a:p>
          </p:txBody>
        </p:sp>
        <p:cxnSp>
          <p:nvCxnSpPr>
            <p:cNvPr id="122" name="Connettore 1 121">
              <a:extLst>
                <a:ext uri="{FF2B5EF4-FFF2-40B4-BE49-F238E27FC236}">
                  <a16:creationId xmlns:a16="http://schemas.microsoft.com/office/drawing/2014/main" id="{DB5B7588-0C0D-7F4A-8322-8789EC6B5F5B}"/>
                </a:ext>
              </a:extLst>
            </p:cNvPr>
            <p:cNvCxnSpPr>
              <a:cxnSpLocks/>
            </p:cNvCxnSpPr>
            <p:nvPr/>
          </p:nvCxnSpPr>
          <p:spPr>
            <a:xfrm>
              <a:off x="6955585" y="4277130"/>
              <a:ext cx="305685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Connettore 1 127">
              <a:extLst>
                <a:ext uri="{FF2B5EF4-FFF2-40B4-BE49-F238E27FC236}">
                  <a16:creationId xmlns:a16="http://schemas.microsoft.com/office/drawing/2014/main" id="{17322C76-7B07-F747-9E49-39C979A571CD}"/>
                </a:ext>
              </a:extLst>
            </p:cNvPr>
            <p:cNvCxnSpPr>
              <a:cxnSpLocks/>
            </p:cNvCxnSpPr>
            <p:nvPr/>
          </p:nvCxnSpPr>
          <p:spPr>
            <a:xfrm>
              <a:off x="10002857" y="4277130"/>
              <a:ext cx="0" cy="77201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uppo 60">
            <a:extLst>
              <a:ext uri="{FF2B5EF4-FFF2-40B4-BE49-F238E27FC236}">
                <a16:creationId xmlns:a16="http://schemas.microsoft.com/office/drawing/2014/main" id="{083E6BC6-48C3-1142-B553-260F5FF22EBE}"/>
              </a:ext>
            </a:extLst>
          </p:cNvPr>
          <p:cNvGrpSpPr/>
          <p:nvPr/>
        </p:nvGrpSpPr>
        <p:grpSpPr>
          <a:xfrm>
            <a:off x="9333473" y="5815733"/>
            <a:ext cx="1338773" cy="464118"/>
            <a:chOff x="9333473" y="5815733"/>
            <a:chExt cx="1338773" cy="464118"/>
          </a:xfrm>
        </p:grpSpPr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0C11B73B-866D-324C-B3CF-21B2923CFDC4}"/>
                </a:ext>
              </a:extLst>
            </p:cNvPr>
            <p:cNvSpPr/>
            <p:nvPr/>
          </p:nvSpPr>
          <p:spPr>
            <a:xfrm>
              <a:off x="9333473" y="5967029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Jack cuffie</a:t>
              </a:r>
            </a:p>
          </p:txBody>
        </p:sp>
        <p:cxnSp>
          <p:nvCxnSpPr>
            <p:cNvPr id="130" name="Connettore 1 129">
              <a:extLst>
                <a:ext uri="{FF2B5EF4-FFF2-40B4-BE49-F238E27FC236}">
                  <a16:creationId xmlns:a16="http://schemas.microsoft.com/office/drawing/2014/main" id="{D3DF190F-00CE-E147-894B-F17EA0E858AC}"/>
                </a:ext>
              </a:extLst>
            </p:cNvPr>
            <p:cNvCxnSpPr>
              <a:cxnSpLocks/>
            </p:cNvCxnSpPr>
            <p:nvPr/>
          </p:nvCxnSpPr>
          <p:spPr>
            <a:xfrm>
              <a:off x="10002857" y="5815733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uppo 51">
            <a:extLst>
              <a:ext uri="{FF2B5EF4-FFF2-40B4-BE49-F238E27FC236}">
                <a16:creationId xmlns:a16="http://schemas.microsoft.com/office/drawing/2014/main" id="{F82EE9C2-A240-9C4E-BD8F-BB58FAC0D508}"/>
              </a:ext>
            </a:extLst>
          </p:cNvPr>
          <p:cNvGrpSpPr/>
          <p:nvPr/>
        </p:nvGrpSpPr>
        <p:grpSpPr>
          <a:xfrm>
            <a:off x="7016587" y="1793570"/>
            <a:ext cx="4256695" cy="380749"/>
            <a:chOff x="7016587" y="1793570"/>
            <a:chExt cx="4256695" cy="380749"/>
          </a:xfrm>
        </p:grpSpPr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6FEDBD37-08D5-4242-A245-4B3A93CBDC31}"/>
                </a:ext>
              </a:extLst>
            </p:cNvPr>
            <p:cNvSpPr/>
            <p:nvPr/>
          </p:nvSpPr>
          <p:spPr>
            <a:xfrm>
              <a:off x="9333473" y="186149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Telefonia</a:t>
              </a:r>
            </a:p>
          </p:txBody>
        </p:sp>
        <p:cxnSp>
          <p:nvCxnSpPr>
            <p:cNvPr id="79" name="Connettore 1 78">
              <a:extLst>
                <a:ext uri="{FF2B5EF4-FFF2-40B4-BE49-F238E27FC236}">
                  <a16:creationId xmlns:a16="http://schemas.microsoft.com/office/drawing/2014/main" id="{100421B6-BDF7-5746-9A4D-9ADD3E7180E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7" y="2027722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0" name="Gruppo 149">
              <a:extLst>
                <a:ext uri="{FF2B5EF4-FFF2-40B4-BE49-F238E27FC236}">
                  <a16:creationId xmlns:a16="http://schemas.microsoft.com/office/drawing/2014/main" id="{695A456E-083F-0441-8118-F416EF475210}"/>
                </a:ext>
              </a:extLst>
            </p:cNvPr>
            <p:cNvGrpSpPr/>
            <p:nvPr/>
          </p:nvGrpSpPr>
          <p:grpSpPr>
            <a:xfrm>
              <a:off x="10672244" y="1793570"/>
              <a:ext cx="601038" cy="224338"/>
              <a:chOff x="10672244" y="1793570"/>
              <a:chExt cx="601038" cy="224338"/>
            </a:xfrm>
          </p:grpSpPr>
          <p:cxnSp>
            <p:nvCxnSpPr>
              <p:cNvPr id="136" name="Connettore 1 135">
                <a:extLst>
                  <a:ext uri="{FF2B5EF4-FFF2-40B4-BE49-F238E27FC236}">
                    <a16:creationId xmlns:a16="http://schemas.microsoft.com/office/drawing/2014/main" id="{BB8B7E4E-3F7D-0549-8265-712837B5F9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Connettore 1 137">
                <a:extLst>
                  <a:ext uri="{FF2B5EF4-FFF2-40B4-BE49-F238E27FC236}">
                    <a16:creationId xmlns:a16="http://schemas.microsoft.com/office/drawing/2014/main" id="{4D9D36ED-C32F-2B4D-B38A-3699CE8535A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Connettore 1 141">
                <a:extLst>
                  <a:ext uri="{FF2B5EF4-FFF2-40B4-BE49-F238E27FC236}">
                    <a16:creationId xmlns:a16="http://schemas.microsoft.com/office/drawing/2014/main" id="{C2FB54C0-EDB1-F643-B1C7-D4944D817B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Connettore 1 142">
                <a:extLst>
                  <a:ext uri="{FF2B5EF4-FFF2-40B4-BE49-F238E27FC236}">
                    <a16:creationId xmlns:a16="http://schemas.microsoft.com/office/drawing/2014/main" id="{967DB040-EEDA-9F47-9C50-E225F54ABD6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Gruppo 52">
            <a:extLst>
              <a:ext uri="{FF2B5EF4-FFF2-40B4-BE49-F238E27FC236}">
                <a16:creationId xmlns:a16="http://schemas.microsoft.com/office/drawing/2014/main" id="{E70C3AC8-C3C1-754E-9781-0539DBAD3780}"/>
              </a:ext>
            </a:extLst>
          </p:cNvPr>
          <p:cNvGrpSpPr/>
          <p:nvPr/>
        </p:nvGrpSpPr>
        <p:grpSpPr>
          <a:xfrm>
            <a:off x="7016586" y="2230400"/>
            <a:ext cx="4256696" cy="398831"/>
            <a:chOff x="7016586" y="2230400"/>
            <a:chExt cx="4256696" cy="398831"/>
          </a:xfrm>
        </p:grpSpPr>
        <p:cxnSp>
          <p:nvCxnSpPr>
            <p:cNvPr id="80" name="Connettore 1 79">
              <a:extLst>
                <a:ext uri="{FF2B5EF4-FFF2-40B4-BE49-F238E27FC236}">
                  <a16:creationId xmlns:a16="http://schemas.microsoft.com/office/drawing/2014/main" id="{9CE0CF73-3DDF-094C-B092-E7A75DD05D9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6" y="2480885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ttangolo 87">
              <a:extLst>
                <a:ext uri="{FF2B5EF4-FFF2-40B4-BE49-F238E27FC236}">
                  <a16:creationId xmlns:a16="http://schemas.microsoft.com/office/drawing/2014/main" id="{35CE17BA-5C1E-004A-89BA-E277B1648FF0}"/>
                </a:ext>
              </a:extLst>
            </p:cNvPr>
            <p:cNvSpPr/>
            <p:nvPr/>
          </p:nvSpPr>
          <p:spPr>
            <a:xfrm>
              <a:off x="9333472" y="231640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/>
                <a:t>WiFi</a:t>
              </a:r>
              <a:endParaRPr lang="it-IT" sz="1400" dirty="0"/>
            </a:p>
          </p:txBody>
        </p:sp>
        <p:grpSp>
          <p:nvGrpSpPr>
            <p:cNvPr id="151" name="Gruppo 150">
              <a:extLst>
                <a:ext uri="{FF2B5EF4-FFF2-40B4-BE49-F238E27FC236}">
                  <a16:creationId xmlns:a16="http://schemas.microsoft.com/office/drawing/2014/main" id="{6FA7D540-9BDE-CA4C-9F0C-781F13B8E9EF}"/>
                </a:ext>
              </a:extLst>
            </p:cNvPr>
            <p:cNvGrpSpPr/>
            <p:nvPr/>
          </p:nvGrpSpPr>
          <p:grpSpPr>
            <a:xfrm>
              <a:off x="10672244" y="2230400"/>
              <a:ext cx="601038" cy="224338"/>
              <a:chOff x="10672244" y="1793570"/>
              <a:chExt cx="601038" cy="224338"/>
            </a:xfrm>
          </p:grpSpPr>
          <p:cxnSp>
            <p:nvCxnSpPr>
              <p:cNvPr id="152" name="Connettore 1 151">
                <a:extLst>
                  <a:ext uri="{FF2B5EF4-FFF2-40B4-BE49-F238E27FC236}">
                    <a16:creationId xmlns:a16="http://schemas.microsoft.com/office/drawing/2014/main" id="{F31F43C9-C18D-FA40-86CC-4E8C34601E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Connettore 1 152">
                <a:extLst>
                  <a:ext uri="{FF2B5EF4-FFF2-40B4-BE49-F238E27FC236}">
                    <a16:creationId xmlns:a16="http://schemas.microsoft.com/office/drawing/2014/main" id="{3900A74B-D5C2-0544-8B4F-0158EE5D630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Connettore 1 153">
                <a:extLst>
                  <a:ext uri="{FF2B5EF4-FFF2-40B4-BE49-F238E27FC236}">
                    <a16:creationId xmlns:a16="http://schemas.microsoft.com/office/drawing/2014/main" id="{0C4AA0C8-8A3E-B840-8BE2-9C1DAA28B76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Connettore 1 154">
                <a:extLst>
                  <a:ext uri="{FF2B5EF4-FFF2-40B4-BE49-F238E27FC236}">
                    <a16:creationId xmlns:a16="http://schemas.microsoft.com/office/drawing/2014/main" id="{A627F71E-C052-4543-93BA-9C6F3B0D1E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4" name="Gruppo 53">
            <a:extLst>
              <a:ext uri="{FF2B5EF4-FFF2-40B4-BE49-F238E27FC236}">
                <a16:creationId xmlns:a16="http://schemas.microsoft.com/office/drawing/2014/main" id="{D2897ECF-3D49-F243-9F2A-F209C0FBD081}"/>
              </a:ext>
            </a:extLst>
          </p:cNvPr>
          <p:cNvGrpSpPr/>
          <p:nvPr/>
        </p:nvGrpSpPr>
        <p:grpSpPr>
          <a:xfrm>
            <a:off x="7016585" y="2714617"/>
            <a:ext cx="4256697" cy="383573"/>
            <a:chOff x="7016585" y="2714617"/>
            <a:chExt cx="4256697" cy="383573"/>
          </a:xfrm>
        </p:grpSpPr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AE78A006-24AB-3D40-89CC-80166CEE05EF}"/>
                </a:ext>
              </a:extLst>
            </p:cNvPr>
            <p:cNvSpPr/>
            <p:nvPr/>
          </p:nvSpPr>
          <p:spPr>
            <a:xfrm>
              <a:off x="9333472" y="2785368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Bluetooth</a:t>
              </a:r>
            </a:p>
          </p:txBody>
        </p:sp>
        <p:cxnSp>
          <p:nvCxnSpPr>
            <p:cNvPr id="81" name="Connettore 1 80">
              <a:extLst>
                <a:ext uri="{FF2B5EF4-FFF2-40B4-BE49-F238E27FC236}">
                  <a16:creationId xmlns:a16="http://schemas.microsoft.com/office/drawing/2014/main" id="{A234FA68-9F42-494D-A81A-990B9F32201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5" y="2951593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6" name="Gruppo 155">
              <a:extLst>
                <a:ext uri="{FF2B5EF4-FFF2-40B4-BE49-F238E27FC236}">
                  <a16:creationId xmlns:a16="http://schemas.microsoft.com/office/drawing/2014/main" id="{948F1428-263A-2246-AB79-D1C9F1ADDBC0}"/>
                </a:ext>
              </a:extLst>
            </p:cNvPr>
            <p:cNvGrpSpPr/>
            <p:nvPr/>
          </p:nvGrpSpPr>
          <p:grpSpPr>
            <a:xfrm>
              <a:off x="10672244" y="2714617"/>
              <a:ext cx="601038" cy="224338"/>
              <a:chOff x="10672244" y="1793570"/>
              <a:chExt cx="601038" cy="224338"/>
            </a:xfrm>
          </p:grpSpPr>
          <p:cxnSp>
            <p:nvCxnSpPr>
              <p:cNvPr id="157" name="Connettore 1 156">
                <a:extLst>
                  <a:ext uri="{FF2B5EF4-FFF2-40B4-BE49-F238E27FC236}">
                    <a16:creationId xmlns:a16="http://schemas.microsoft.com/office/drawing/2014/main" id="{993A5A2E-0FC2-4A4E-939A-CD846BB810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Connettore 1 157">
                <a:extLst>
                  <a:ext uri="{FF2B5EF4-FFF2-40B4-BE49-F238E27FC236}">
                    <a16:creationId xmlns:a16="http://schemas.microsoft.com/office/drawing/2014/main" id="{707FF75C-3A2D-AE44-852C-F57CA7E7602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Connettore 1 158">
                <a:extLst>
                  <a:ext uri="{FF2B5EF4-FFF2-40B4-BE49-F238E27FC236}">
                    <a16:creationId xmlns:a16="http://schemas.microsoft.com/office/drawing/2014/main" id="{65C8E5B0-7CE7-2742-846C-2D5B582A430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Connettore 1 159">
                <a:extLst>
                  <a:ext uri="{FF2B5EF4-FFF2-40B4-BE49-F238E27FC236}">
                    <a16:creationId xmlns:a16="http://schemas.microsoft.com/office/drawing/2014/main" id="{496DE29C-13B9-6241-B7A7-37C4A4E0FE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Gruppo 54">
            <a:extLst>
              <a:ext uri="{FF2B5EF4-FFF2-40B4-BE49-F238E27FC236}">
                <a16:creationId xmlns:a16="http://schemas.microsoft.com/office/drawing/2014/main" id="{C43A8014-5BA4-7346-8AD1-9391985452DA}"/>
              </a:ext>
            </a:extLst>
          </p:cNvPr>
          <p:cNvGrpSpPr/>
          <p:nvPr/>
        </p:nvGrpSpPr>
        <p:grpSpPr>
          <a:xfrm>
            <a:off x="7016585" y="3192936"/>
            <a:ext cx="4256697" cy="376661"/>
            <a:chOff x="7016585" y="3192936"/>
            <a:chExt cx="4256697" cy="376661"/>
          </a:xfrm>
        </p:grpSpPr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CC3719B9-2D1E-E843-9C00-213409F61777}"/>
                </a:ext>
              </a:extLst>
            </p:cNvPr>
            <p:cNvSpPr/>
            <p:nvPr/>
          </p:nvSpPr>
          <p:spPr>
            <a:xfrm>
              <a:off x="9333471" y="3256775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GPS</a:t>
              </a:r>
            </a:p>
          </p:txBody>
        </p:sp>
        <p:cxnSp>
          <p:nvCxnSpPr>
            <p:cNvPr id="82" name="Connettore 1 81">
              <a:extLst>
                <a:ext uri="{FF2B5EF4-FFF2-40B4-BE49-F238E27FC236}">
                  <a16:creationId xmlns:a16="http://schemas.microsoft.com/office/drawing/2014/main" id="{915D67F6-A573-A349-AD2E-617A649CA92A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5" y="3432484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1" name="Gruppo 160">
              <a:extLst>
                <a:ext uri="{FF2B5EF4-FFF2-40B4-BE49-F238E27FC236}">
                  <a16:creationId xmlns:a16="http://schemas.microsoft.com/office/drawing/2014/main" id="{D60FFA3F-5EB3-8549-8134-6F8779F92E79}"/>
                </a:ext>
              </a:extLst>
            </p:cNvPr>
            <p:cNvGrpSpPr/>
            <p:nvPr/>
          </p:nvGrpSpPr>
          <p:grpSpPr>
            <a:xfrm>
              <a:off x="10672244" y="3192936"/>
              <a:ext cx="601038" cy="224338"/>
              <a:chOff x="10672244" y="1793570"/>
              <a:chExt cx="601038" cy="224338"/>
            </a:xfrm>
          </p:grpSpPr>
          <p:cxnSp>
            <p:nvCxnSpPr>
              <p:cNvPr id="162" name="Connettore 1 161">
                <a:extLst>
                  <a:ext uri="{FF2B5EF4-FFF2-40B4-BE49-F238E27FC236}">
                    <a16:creationId xmlns:a16="http://schemas.microsoft.com/office/drawing/2014/main" id="{1BAC9849-D948-D44F-BC33-015AAFF716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Connettore 1 162">
                <a:extLst>
                  <a:ext uri="{FF2B5EF4-FFF2-40B4-BE49-F238E27FC236}">
                    <a16:creationId xmlns:a16="http://schemas.microsoft.com/office/drawing/2014/main" id="{C389518E-0924-5A45-8744-D41E7768E2D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Connettore 1 163">
                <a:extLst>
                  <a:ext uri="{FF2B5EF4-FFF2-40B4-BE49-F238E27FC236}">
                    <a16:creationId xmlns:a16="http://schemas.microsoft.com/office/drawing/2014/main" id="{F1F26686-7C1F-0E4C-8D4C-851A214DB4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Connettore 1 164">
                <a:extLst>
                  <a:ext uri="{FF2B5EF4-FFF2-40B4-BE49-F238E27FC236}">
                    <a16:creationId xmlns:a16="http://schemas.microsoft.com/office/drawing/2014/main" id="{937E1CDE-BB68-DA4C-ADEC-FCF7BED0824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6" name="Gruppo 55">
            <a:extLst>
              <a:ext uri="{FF2B5EF4-FFF2-40B4-BE49-F238E27FC236}">
                <a16:creationId xmlns:a16="http://schemas.microsoft.com/office/drawing/2014/main" id="{77AB7E6D-4E6C-A84B-9B2F-867EB4CE49DB}"/>
              </a:ext>
            </a:extLst>
          </p:cNvPr>
          <p:cNvGrpSpPr/>
          <p:nvPr/>
        </p:nvGrpSpPr>
        <p:grpSpPr>
          <a:xfrm>
            <a:off x="7016584" y="3632289"/>
            <a:ext cx="4256698" cy="384650"/>
            <a:chOff x="7016584" y="3632289"/>
            <a:chExt cx="4256698" cy="384650"/>
          </a:xfrm>
        </p:grpSpPr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2B10B330-608B-5444-AA9D-9B6A43465ECF}"/>
                </a:ext>
              </a:extLst>
            </p:cNvPr>
            <p:cNvSpPr/>
            <p:nvPr/>
          </p:nvSpPr>
          <p:spPr>
            <a:xfrm>
              <a:off x="9333471" y="370411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NFC</a:t>
              </a:r>
            </a:p>
          </p:txBody>
        </p:sp>
        <p:cxnSp>
          <p:nvCxnSpPr>
            <p:cNvPr id="87" name="Connettore 1 86">
              <a:extLst>
                <a:ext uri="{FF2B5EF4-FFF2-40B4-BE49-F238E27FC236}">
                  <a16:creationId xmlns:a16="http://schemas.microsoft.com/office/drawing/2014/main" id="{53F04BE8-D8F1-E440-9209-B4BEFC87801C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4" y="3849170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6" name="Gruppo 165">
              <a:extLst>
                <a:ext uri="{FF2B5EF4-FFF2-40B4-BE49-F238E27FC236}">
                  <a16:creationId xmlns:a16="http://schemas.microsoft.com/office/drawing/2014/main" id="{3CC082D5-BB66-DA48-9207-8A29F1CDFE92}"/>
                </a:ext>
              </a:extLst>
            </p:cNvPr>
            <p:cNvGrpSpPr/>
            <p:nvPr/>
          </p:nvGrpSpPr>
          <p:grpSpPr>
            <a:xfrm>
              <a:off x="10672244" y="3632289"/>
              <a:ext cx="601038" cy="224338"/>
              <a:chOff x="10672244" y="1793570"/>
              <a:chExt cx="601038" cy="224338"/>
            </a:xfrm>
          </p:grpSpPr>
          <p:cxnSp>
            <p:nvCxnSpPr>
              <p:cNvPr id="167" name="Connettore 1 166">
                <a:extLst>
                  <a:ext uri="{FF2B5EF4-FFF2-40B4-BE49-F238E27FC236}">
                    <a16:creationId xmlns:a16="http://schemas.microsoft.com/office/drawing/2014/main" id="{B8AC9B10-5802-A84C-9603-AC5E6EDAA4C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Connettore 1 167">
                <a:extLst>
                  <a:ext uri="{FF2B5EF4-FFF2-40B4-BE49-F238E27FC236}">
                    <a16:creationId xmlns:a16="http://schemas.microsoft.com/office/drawing/2014/main" id="{380ABCD2-172F-EB4F-9FC2-03693B145B8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Connettore 1 168">
                <a:extLst>
                  <a:ext uri="{FF2B5EF4-FFF2-40B4-BE49-F238E27FC236}">
                    <a16:creationId xmlns:a16="http://schemas.microsoft.com/office/drawing/2014/main" id="{57123662-810D-2B43-8465-3533A261589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Connettore 1 169">
                <a:extLst>
                  <a:ext uri="{FF2B5EF4-FFF2-40B4-BE49-F238E27FC236}">
                    <a16:creationId xmlns:a16="http://schemas.microsoft.com/office/drawing/2014/main" id="{69F01A64-CE48-5945-8682-D2976184328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4" name="Rettangolo 93">
            <a:extLst>
              <a:ext uri="{FF2B5EF4-FFF2-40B4-BE49-F238E27FC236}">
                <a16:creationId xmlns:a16="http://schemas.microsoft.com/office/drawing/2014/main" id="{D378D657-95B6-1A42-A33B-CB5C52A2904B}"/>
              </a:ext>
            </a:extLst>
          </p:cNvPr>
          <p:cNvSpPr/>
          <p:nvPr/>
        </p:nvSpPr>
        <p:spPr>
          <a:xfrm>
            <a:off x="5146232" y="1861497"/>
            <a:ext cx="1858781" cy="320327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CPU</a:t>
            </a:r>
          </a:p>
        </p:txBody>
      </p:sp>
      <p:grpSp>
        <p:nvGrpSpPr>
          <p:cNvPr id="65" name="Gruppo 64">
            <a:extLst>
              <a:ext uri="{FF2B5EF4-FFF2-40B4-BE49-F238E27FC236}">
                <a16:creationId xmlns:a16="http://schemas.microsoft.com/office/drawing/2014/main" id="{3E870E65-FF4F-8E40-A741-FA522EAE4AA2}"/>
              </a:ext>
            </a:extLst>
          </p:cNvPr>
          <p:cNvGrpSpPr/>
          <p:nvPr/>
        </p:nvGrpSpPr>
        <p:grpSpPr>
          <a:xfrm>
            <a:off x="9333473" y="5385648"/>
            <a:ext cx="1338773" cy="446861"/>
            <a:chOff x="9333473" y="5385648"/>
            <a:chExt cx="1338773" cy="446861"/>
          </a:xfrm>
        </p:grpSpPr>
        <p:cxnSp>
          <p:nvCxnSpPr>
            <p:cNvPr id="121" name="Connettore 1 120">
              <a:extLst>
                <a:ext uri="{FF2B5EF4-FFF2-40B4-BE49-F238E27FC236}">
                  <a16:creationId xmlns:a16="http://schemas.microsoft.com/office/drawing/2014/main" id="{C0CC622A-6EB4-4C4C-BE34-E9999FFC2074}"/>
                </a:ext>
              </a:extLst>
            </p:cNvPr>
            <p:cNvCxnSpPr>
              <a:cxnSpLocks/>
            </p:cNvCxnSpPr>
            <p:nvPr/>
          </p:nvCxnSpPr>
          <p:spPr>
            <a:xfrm>
              <a:off x="10012441" y="5385648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Rettangolo 123">
              <a:extLst>
                <a:ext uri="{FF2B5EF4-FFF2-40B4-BE49-F238E27FC236}">
                  <a16:creationId xmlns:a16="http://schemas.microsoft.com/office/drawing/2014/main" id="{9FDC99D6-2A7B-AB4F-95F1-8780789A73CB}"/>
                </a:ext>
              </a:extLst>
            </p:cNvPr>
            <p:cNvSpPr/>
            <p:nvPr/>
          </p:nvSpPr>
          <p:spPr>
            <a:xfrm>
              <a:off x="9333473" y="5519687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Speaker 2</a:t>
              </a:r>
            </a:p>
          </p:txBody>
        </p:sp>
      </p:grpSp>
      <p:grpSp>
        <p:nvGrpSpPr>
          <p:cNvPr id="62" name="Gruppo 61">
            <a:extLst>
              <a:ext uri="{FF2B5EF4-FFF2-40B4-BE49-F238E27FC236}">
                <a16:creationId xmlns:a16="http://schemas.microsoft.com/office/drawing/2014/main" id="{6D1315CD-411D-C34F-B27B-BA0D73F554BD}"/>
              </a:ext>
            </a:extLst>
          </p:cNvPr>
          <p:cNvGrpSpPr/>
          <p:nvPr/>
        </p:nvGrpSpPr>
        <p:grpSpPr>
          <a:xfrm>
            <a:off x="7005013" y="4660419"/>
            <a:ext cx="2122913" cy="1165877"/>
            <a:chOff x="7005013" y="4660419"/>
            <a:chExt cx="2122913" cy="1165877"/>
          </a:xfrm>
        </p:grpSpPr>
        <p:cxnSp>
          <p:nvCxnSpPr>
            <p:cNvPr id="123" name="Connettore 1 122">
              <a:extLst>
                <a:ext uri="{FF2B5EF4-FFF2-40B4-BE49-F238E27FC236}">
                  <a16:creationId xmlns:a16="http://schemas.microsoft.com/office/drawing/2014/main" id="{C2F05827-8CE0-E74C-8D4C-B78B3FDE1D0A}"/>
                </a:ext>
              </a:extLst>
            </p:cNvPr>
            <p:cNvCxnSpPr>
              <a:cxnSpLocks/>
            </p:cNvCxnSpPr>
            <p:nvPr/>
          </p:nvCxnSpPr>
          <p:spPr>
            <a:xfrm>
              <a:off x="7005013" y="4660419"/>
              <a:ext cx="1441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Connettore 1 124">
              <a:extLst>
                <a:ext uri="{FF2B5EF4-FFF2-40B4-BE49-F238E27FC236}">
                  <a16:creationId xmlns:a16="http://schemas.microsoft.com/office/drawing/2014/main" id="{15F929D9-BC40-A441-932D-235D687E05B8}"/>
                </a:ext>
              </a:extLst>
            </p:cNvPr>
            <p:cNvCxnSpPr>
              <a:cxnSpLocks/>
            </p:cNvCxnSpPr>
            <p:nvPr/>
          </p:nvCxnSpPr>
          <p:spPr>
            <a:xfrm>
              <a:off x="8458539" y="4660419"/>
              <a:ext cx="0" cy="8885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Rettangolo 125">
              <a:extLst>
                <a:ext uri="{FF2B5EF4-FFF2-40B4-BE49-F238E27FC236}">
                  <a16:creationId xmlns:a16="http://schemas.microsoft.com/office/drawing/2014/main" id="{C418CB67-B12A-2E48-92CC-6D7D8750BCE1}"/>
                </a:ext>
              </a:extLst>
            </p:cNvPr>
            <p:cNvSpPr/>
            <p:nvPr/>
          </p:nvSpPr>
          <p:spPr>
            <a:xfrm>
              <a:off x="7789153" y="5513474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MIC 1</a:t>
              </a:r>
            </a:p>
          </p:txBody>
        </p:sp>
      </p:grpSp>
      <p:sp>
        <p:nvSpPr>
          <p:cNvPr id="145" name="Rettangolo 144">
            <a:extLst>
              <a:ext uri="{FF2B5EF4-FFF2-40B4-BE49-F238E27FC236}">
                <a16:creationId xmlns:a16="http://schemas.microsoft.com/office/drawing/2014/main" id="{91188825-1A66-F74F-83CB-426FED6F1A77}"/>
              </a:ext>
            </a:extLst>
          </p:cNvPr>
          <p:cNvSpPr/>
          <p:nvPr/>
        </p:nvSpPr>
        <p:spPr>
          <a:xfrm>
            <a:off x="3027" y="3484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6" name="Rettangolo arrotondato 145">
            <a:extLst>
              <a:ext uri="{FF2B5EF4-FFF2-40B4-BE49-F238E27FC236}">
                <a16:creationId xmlns:a16="http://schemas.microsoft.com/office/drawing/2014/main" id="{C10E9EDB-6BA9-E541-B6A9-92E9B09B586C}"/>
              </a:ext>
            </a:extLst>
          </p:cNvPr>
          <p:cNvSpPr/>
          <p:nvPr/>
        </p:nvSpPr>
        <p:spPr>
          <a:xfrm>
            <a:off x="1862202" y="2915493"/>
            <a:ext cx="8467597" cy="1027015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44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Dosis" panose="02010503020202060003" pitchFamily="2" charset="77"/>
              </a:rPr>
              <a:t>Quante antenne?</a:t>
            </a:r>
          </a:p>
        </p:txBody>
      </p:sp>
    </p:spTree>
    <p:extLst>
      <p:ext uri="{BB962C8B-B14F-4D97-AF65-F5344CB8AC3E}">
        <p14:creationId xmlns:p14="http://schemas.microsoft.com/office/powerpoint/2010/main" val="11512778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o 20">
            <a:extLst>
              <a:ext uri="{FF2B5EF4-FFF2-40B4-BE49-F238E27FC236}">
                <a16:creationId xmlns:a16="http://schemas.microsoft.com/office/drawing/2014/main" id="{1EA76245-6878-624A-8E13-DC275543EFD9}"/>
              </a:ext>
            </a:extLst>
          </p:cNvPr>
          <p:cNvGrpSpPr/>
          <p:nvPr/>
        </p:nvGrpSpPr>
        <p:grpSpPr>
          <a:xfrm>
            <a:off x="1490570" y="1861497"/>
            <a:ext cx="3655662" cy="312822"/>
            <a:chOff x="1490570" y="1861497"/>
            <a:chExt cx="3655662" cy="312822"/>
          </a:xfrm>
        </p:grpSpPr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3DC23E44-D766-324A-9F48-BFE329BA6793}"/>
                </a:ext>
              </a:extLst>
            </p:cNvPr>
            <p:cNvSpPr/>
            <p:nvPr/>
          </p:nvSpPr>
          <p:spPr>
            <a:xfrm>
              <a:off x="1490570" y="186149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Memoria</a:t>
              </a:r>
            </a:p>
          </p:txBody>
        </p:sp>
        <p:cxnSp>
          <p:nvCxnSpPr>
            <p:cNvPr id="6" name="Connettore 1 5">
              <a:extLst>
                <a:ext uri="{FF2B5EF4-FFF2-40B4-BE49-F238E27FC236}">
                  <a16:creationId xmlns:a16="http://schemas.microsoft.com/office/drawing/2014/main" id="{C53C1666-60B2-084B-908C-DF5811202AF3}"/>
                </a:ext>
              </a:extLst>
            </p:cNvPr>
            <p:cNvCxnSpPr>
              <a:cxnSpLocks/>
              <a:stCxn id="9" idx="3"/>
            </p:cNvCxnSpPr>
            <p:nvPr/>
          </p:nvCxnSpPr>
          <p:spPr>
            <a:xfrm>
              <a:off x="2829343" y="2017908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o 34">
            <a:extLst>
              <a:ext uri="{FF2B5EF4-FFF2-40B4-BE49-F238E27FC236}">
                <a16:creationId xmlns:a16="http://schemas.microsoft.com/office/drawing/2014/main" id="{DC583461-223E-FB4A-9425-42F5D8B7A006}"/>
              </a:ext>
            </a:extLst>
          </p:cNvPr>
          <p:cNvGrpSpPr/>
          <p:nvPr/>
        </p:nvGrpSpPr>
        <p:grpSpPr>
          <a:xfrm>
            <a:off x="1490570" y="2314660"/>
            <a:ext cx="3655661" cy="312822"/>
            <a:chOff x="1490570" y="2314660"/>
            <a:chExt cx="3655661" cy="312822"/>
          </a:xfrm>
        </p:grpSpPr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8A75EB2C-2DD8-7247-945F-5B5E94CCF2E4}"/>
                </a:ext>
              </a:extLst>
            </p:cNvPr>
            <p:cNvSpPr/>
            <p:nvPr/>
          </p:nvSpPr>
          <p:spPr>
            <a:xfrm>
              <a:off x="1490570" y="2314660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SIM</a:t>
              </a:r>
            </a:p>
          </p:txBody>
        </p:sp>
        <p:cxnSp>
          <p:nvCxnSpPr>
            <p:cNvPr id="37" name="Connettore 1 36">
              <a:extLst>
                <a:ext uri="{FF2B5EF4-FFF2-40B4-BE49-F238E27FC236}">
                  <a16:creationId xmlns:a16="http://schemas.microsoft.com/office/drawing/2014/main" id="{7B42F160-4264-F44E-8B19-C0042902D273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2" y="2471071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uppo 35">
            <a:extLst>
              <a:ext uri="{FF2B5EF4-FFF2-40B4-BE49-F238E27FC236}">
                <a16:creationId xmlns:a16="http://schemas.microsoft.com/office/drawing/2014/main" id="{0623FA13-A2A2-EA4D-A0BB-93B76BB2737A}"/>
              </a:ext>
            </a:extLst>
          </p:cNvPr>
          <p:cNvGrpSpPr/>
          <p:nvPr/>
        </p:nvGrpSpPr>
        <p:grpSpPr>
          <a:xfrm>
            <a:off x="1490570" y="2788518"/>
            <a:ext cx="3655660" cy="312822"/>
            <a:chOff x="1490570" y="2788518"/>
            <a:chExt cx="3655660" cy="312822"/>
          </a:xfrm>
        </p:grpSpPr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77D21C57-6A47-DA42-B28E-8842191842F1}"/>
                </a:ext>
              </a:extLst>
            </p:cNvPr>
            <p:cNvSpPr/>
            <p:nvPr/>
          </p:nvSpPr>
          <p:spPr>
            <a:xfrm>
              <a:off x="1490570" y="2788518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USB</a:t>
              </a:r>
            </a:p>
          </p:txBody>
        </p:sp>
        <p:cxnSp>
          <p:nvCxnSpPr>
            <p:cNvPr id="38" name="Connettore 1 37">
              <a:extLst>
                <a:ext uri="{FF2B5EF4-FFF2-40B4-BE49-F238E27FC236}">
                  <a16:creationId xmlns:a16="http://schemas.microsoft.com/office/drawing/2014/main" id="{D0C1AD4C-7B3B-EA42-8D40-2A0A1E5B6ECD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1" y="2924361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uppo 39">
            <a:extLst>
              <a:ext uri="{FF2B5EF4-FFF2-40B4-BE49-F238E27FC236}">
                <a16:creationId xmlns:a16="http://schemas.microsoft.com/office/drawing/2014/main" id="{7308F71D-5F23-DE45-8AAF-457A41241C27}"/>
              </a:ext>
            </a:extLst>
          </p:cNvPr>
          <p:cNvGrpSpPr/>
          <p:nvPr/>
        </p:nvGrpSpPr>
        <p:grpSpPr>
          <a:xfrm>
            <a:off x="1490570" y="3262376"/>
            <a:ext cx="3655660" cy="312822"/>
            <a:chOff x="1490570" y="3262376"/>
            <a:chExt cx="3655660" cy="312822"/>
          </a:xfrm>
        </p:grpSpPr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1AAE965C-2519-C94E-9367-F6498ABAC1B6}"/>
                </a:ext>
              </a:extLst>
            </p:cNvPr>
            <p:cNvSpPr/>
            <p:nvPr/>
          </p:nvSpPr>
          <p:spPr>
            <a:xfrm>
              <a:off x="1490570" y="3262376"/>
              <a:ext cx="1338773" cy="31282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ysClr val="windowText" lastClr="000000"/>
                  </a:solidFill>
                </a:rPr>
                <a:t>Batteria</a:t>
              </a:r>
            </a:p>
          </p:txBody>
        </p:sp>
        <p:cxnSp>
          <p:nvCxnSpPr>
            <p:cNvPr id="39" name="Connettore 1 38">
              <a:extLst>
                <a:ext uri="{FF2B5EF4-FFF2-40B4-BE49-F238E27FC236}">
                  <a16:creationId xmlns:a16="http://schemas.microsoft.com/office/drawing/2014/main" id="{83BEFC37-864C-A048-A7D8-9CD3BCD67FB4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1" y="3422670"/>
              <a:ext cx="2316889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58645C81-CE31-7C47-832C-257AD9BD3041}"/>
              </a:ext>
            </a:extLst>
          </p:cNvPr>
          <p:cNvGrpSpPr/>
          <p:nvPr/>
        </p:nvGrpSpPr>
        <p:grpSpPr>
          <a:xfrm>
            <a:off x="4644252" y="773859"/>
            <a:ext cx="1338773" cy="1087638"/>
            <a:chOff x="4644252" y="773859"/>
            <a:chExt cx="1338773" cy="1087638"/>
          </a:xfrm>
        </p:grpSpPr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A95233EC-1323-F347-99F1-793EC7861DAC}"/>
                </a:ext>
              </a:extLst>
            </p:cNvPr>
            <p:cNvSpPr/>
            <p:nvPr/>
          </p:nvSpPr>
          <p:spPr>
            <a:xfrm>
              <a:off x="4644252" y="77385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/>
                <a:t>Touch</a:t>
              </a:r>
              <a:endParaRPr lang="it-IT" sz="1400" dirty="0"/>
            </a:p>
          </p:txBody>
        </p:sp>
        <p:cxnSp>
          <p:nvCxnSpPr>
            <p:cNvPr id="48" name="Connettore 1 47">
              <a:extLst>
                <a:ext uri="{FF2B5EF4-FFF2-40B4-BE49-F238E27FC236}">
                  <a16:creationId xmlns:a16="http://schemas.microsoft.com/office/drawing/2014/main" id="{1D644182-1AC1-A641-94BF-C9EA823964BF}"/>
                </a:ext>
              </a:extLst>
            </p:cNvPr>
            <p:cNvCxnSpPr>
              <a:cxnSpLocks/>
            </p:cNvCxnSpPr>
            <p:nvPr/>
          </p:nvCxnSpPr>
          <p:spPr>
            <a:xfrm>
              <a:off x="5313637" y="1095881"/>
              <a:ext cx="0" cy="18303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ttore 1 48">
              <a:extLst>
                <a:ext uri="{FF2B5EF4-FFF2-40B4-BE49-F238E27FC236}">
                  <a16:creationId xmlns:a16="http://schemas.microsoft.com/office/drawing/2014/main" id="{7659DAC9-2D98-3346-B440-1EECAE0CC889}"/>
                </a:ext>
              </a:extLst>
            </p:cNvPr>
            <p:cNvCxnSpPr>
              <a:cxnSpLocks/>
            </p:cNvCxnSpPr>
            <p:nvPr/>
          </p:nvCxnSpPr>
          <p:spPr>
            <a:xfrm>
              <a:off x="5313637" y="1281125"/>
              <a:ext cx="5489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ttore 1 57">
              <a:extLst>
                <a:ext uri="{FF2B5EF4-FFF2-40B4-BE49-F238E27FC236}">
                  <a16:creationId xmlns:a16="http://schemas.microsoft.com/office/drawing/2014/main" id="{22AA2626-5168-3B43-81F9-95D5E8D8F1F2}"/>
                </a:ext>
              </a:extLst>
            </p:cNvPr>
            <p:cNvCxnSpPr>
              <a:cxnSpLocks/>
            </p:cNvCxnSpPr>
            <p:nvPr/>
          </p:nvCxnSpPr>
          <p:spPr>
            <a:xfrm>
              <a:off x="5862577" y="1278917"/>
              <a:ext cx="0" cy="5825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ED186971-22DC-1449-AA9C-0648CF2EBFD2}"/>
              </a:ext>
            </a:extLst>
          </p:cNvPr>
          <p:cNvGrpSpPr/>
          <p:nvPr/>
        </p:nvGrpSpPr>
        <p:grpSpPr>
          <a:xfrm>
            <a:off x="3034889" y="784169"/>
            <a:ext cx="2625261" cy="1077328"/>
            <a:chOff x="3034889" y="784169"/>
            <a:chExt cx="2625261" cy="1077328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5FC0850B-A59E-AB49-9545-4E86FA1DDA1A}"/>
                </a:ext>
              </a:extLst>
            </p:cNvPr>
            <p:cNvSpPr/>
            <p:nvPr/>
          </p:nvSpPr>
          <p:spPr>
            <a:xfrm>
              <a:off x="3034889" y="78416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LCD</a:t>
              </a:r>
            </a:p>
          </p:txBody>
        </p:sp>
        <p:cxnSp>
          <p:nvCxnSpPr>
            <p:cNvPr id="41" name="Connettore 1 40">
              <a:extLst>
                <a:ext uri="{FF2B5EF4-FFF2-40B4-BE49-F238E27FC236}">
                  <a16:creationId xmlns:a16="http://schemas.microsoft.com/office/drawing/2014/main" id="{5DE69FD1-221B-EF49-88AD-0FCAB4BAC25D}"/>
                </a:ext>
              </a:extLst>
            </p:cNvPr>
            <p:cNvCxnSpPr>
              <a:cxnSpLocks/>
              <a:stCxn id="7" idx="2"/>
            </p:cNvCxnSpPr>
            <p:nvPr/>
          </p:nvCxnSpPr>
          <p:spPr>
            <a:xfrm flipH="1">
              <a:off x="3704275" y="1096991"/>
              <a:ext cx="1" cy="3638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ttore 1 42">
              <a:extLst>
                <a:ext uri="{FF2B5EF4-FFF2-40B4-BE49-F238E27FC236}">
                  <a16:creationId xmlns:a16="http://schemas.microsoft.com/office/drawing/2014/main" id="{65D53600-699A-8C44-BFBF-13729D7B1483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1460843"/>
              <a:ext cx="19558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ttore 1 59">
              <a:extLst>
                <a:ext uri="{FF2B5EF4-FFF2-40B4-BE49-F238E27FC236}">
                  <a16:creationId xmlns:a16="http://schemas.microsoft.com/office/drawing/2014/main" id="{64E71914-69C2-D84D-BFFA-587E1DD56223}"/>
                </a:ext>
              </a:extLst>
            </p:cNvPr>
            <p:cNvCxnSpPr>
              <a:cxnSpLocks/>
            </p:cNvCxnSpPr>
            <p:nvPr/>
          </p:nvCxnSpPr>
          <p:spPr>
            <a:xfrm>
              <a:off x="5660150" y="1460843"/>
              <a:ext cx="0" cy="4006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EB20B914-46A8-9E47-9190-383E59F6CAE7}"/>
              </a:ext>
            </a:extLst>
          </p:cNvPr>
          <p:cNvGrpSpPr/>
          <p:nvPr/>
        </p:nvGrpSpPr>
        <p:grpSpPr>
          <a:xfrm>
            <a:off x="6253615" y="784169"/>
            <a:ext cx="1338773" cy="1077328"/>
            <a:chOff x="6253615" y="784169"/>
            <a:chExt cx="1338773" cy="1077328"/>
          </a:xfrm>
        </p:grpSpPr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CA38E930-15DE-6841-9FA3-99C7F622F023}"/>
                </a:ext>
              </a:extLst>
            </p:cNvPr>
            <p:cNvSpPr/>
            <p:nvPr/>
          </p:nvSpPr>
          <p:spPr>
            <a:xfrm>
              <a:off x="6253615" y="78416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Pulsanti</a:t>
              </a:r>
            </a:p>
          </p:txBody>
        </p:sp>
        <p:cxnSp>
          <p:nvCxnSpPr>
            <p:cNvPr id="73" name="Connettore 1 72">
              <a:extLst>
                <a:ext uri="{FF2B5EF4-FFF2-40B4-BE49-F238E27FC236}">
                  <a16:creationId xmlns:a16="http://schemas.microsoft.com/office/drawing/2014/main" id="{3ED55E55-017F-D44B-8815-57EA094331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05863" y="1095881"/>
              <a:ext cx="0" cy="18303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ttore 1 73">
              <a:extLst>
                <a:ext uri="{FF2B5EF4-FFF2-40B4-BE49-F238E27FC236}">
                  <a16:creationId xmlns:a16="http://schemas.microsoft.com/office/drawing/2014/main" id="{DEF56322-89E1-3543-92A9-67E8FFBD3C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8531" y="1280457"/>
              <a:ext cx="5489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ttore 1 74">
              <a:extLst>
                <a:ext uri="{FF2B5EF4-FFF2-40B4-BE49-F238E27FC236}">
                  <a16:creationId xmlns:a16="http://schemas.microsoft.com/office/drawing/2014/main" id="{38C02B87-F7DB-484A-8B9D-58374E4F4F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8531" y="1278917"/>
              <a:ext cx="0" cy="5825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06265764-A8E7-4341-845F-FF1B59067420}"/>
              </a:ext>
            </a:extLst>
          </p:cNvPr>
          <p:cNvGrpSpPr/>
          <p:nvPr/>
        </p:nvGrpSpPr>
        <p:grpSpPr>
          <a:xfrm>
            <a:off x="6531418" y="773859"/>
            <a:ext cx="2673911" cy="1112665"/>
            <a:chOff x="6531418" y="773859"/>
            <a:chExt cx="2673911" cy="1112665"/>
          </a:xfrm>
        </p:grpSpPr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72584B0B-25FB-6047-9847-51DF91090686}"/>
                </a:ext>
              </a:extLst>
            </p:cNvPr>
            <p:cNvSpPr/>
            <p:nvPr/>
          </p:nvSpPr>
          <p:spPr>
            <a:xfrm>
              <a:off x="7862978" y="773859"/>
              <a:ext cx="1342351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Status LED RGB</a:t>
              </a:r>
            </a:p>
          </p:txBody>
        </p:sp>
        <p:cxnSp>
          <p:nvCxnSpPr>
            <p:cNvPr id="76" name="Connettore 1 75">
              <a:extLst>
                <a:ext uri="{FF2B5EF4-FFF2-40B4-BE49-F238E27FC236}">
                  <a16:creationId xmlns:a16="http://schemas.microsoft.com/office/drawing/2014/main" id="{B14443A6-6C2A-9347-8E63-F526F1E7D577}"/>
                </a:ext>
              </a:extLst>
            </p:cNvPr>
            <p:cNvCxnSpPr>
              <a:cxnSpLocks/>
            </p:cNvCxnSpPr>
            <p:nvPr/>
          </p:nvCxnSpPr>
          <p:spPr>
            <a:xfrm>
              <a:off x="6531418" y="1485870"/>
              <a:ext cx="0" cy="4006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ttore 1 76">
              <a:extLst>
                <a:ext uri="{FF2B5EF4-FFF2-40B4-BE49-F238E27FC236}">
                  <a16:creationId xmlns:a16="http://schemas.microsoft.com/office/drawing/2014/main" id="{0B9637AC-CBD0-DB41-9DF0-C5366C0F7006}"/>
                </a:ext>
              </a:extLst>
            </p:cNvPr>
            <p:cNvCxnSpPr>
              <a:cxnSpLocks/>
            </p:cNvCxnSpPr>
            <p:nvPr/>
          </p:nvCxnSpPr>
          <p:spPr>
            <a:xfrm>
              <a:off x="6531418" y="1485870"/>
              <a:ext cx="19558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ttore 1 77">
              <a:extLst>
                <a:ext uri="{FF2B5EF4-FFF2-40B4-BE49-F238E27FC236}">
                  <a16:creationId xmlns:a16="http://schemas.microsoft.com/office/drawing/2014/main" id="{EE5BDFD2-A85F-DA43-9A6D-668A1C7631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87292" y="1104349"/>
              <a:ext cx="1" cy="3638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uppo 41">
            <a:extLst>
              <a:ext uri="{FF2B5EF4-FFF2-40B4-BE49-F238E27FC236}">
                <a16:creationId xmlns:a16="http://schemas.microsoft.com/office/drawing/2014/main" id="{FEEE924C-334E-2D4B-8651-E17EA2E729F8}"/>
              </a:ext>
            </a:extLst>
          </p:cNvPr>
          <p:cNvGrpSpPr/>
          <p:nvPr/>
        </p:nvGrpSpPr>
        <p:grpSpPr>
          <a:xfrm>
            <a:off x="1490570" y="4260201"/>
            <a:ext cx="3655660" cy="667599"/>
            <a:chOff x="1490570" y="4260201"/>
            <a:chExt cx="3655660" cy="667599"/>
          </a:xfrm>
        </p:grpSpPr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1F0AD529-905A-3949-98E2-EE3305DD7B5B}"/>
                </a:ext>
              </a:extLst>
            </p:cNvPr>
            <p:cNvSpPr/>
            <p:nvPr/>
          </p:nvSpPr>
          <p:spPr>
            <a:xfrm>
              <a:off x="1490570" y="4614978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Camera 1 </a:t>
              </a:r>
            </a:p>
          </p:txBody>
        </p:sp>
        <p:cxnSp>
          <p:nvCxnSpPr>
            <p:cNvPr id="102" name="Connettore 1 101">
              <a:extLst>
                <a:ext uri="{FF2B5EF4-FFF2-40B4-BE49-F238E27FC236}">
                  <a16:creationId xmlns:a16="http://schemas.microsoft.com/office/drawing/2014/main" id="{035336D1-049D-F540-AD6E-8BCDA3BF5162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260201"/>
              <a:ext cx="1" cy="36159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ttore 1 102">
              <a:extLst>
                <a:ext uri="{FF2B5EF4-FFF2-40B4-BE49-F238E27FC236}">
                  <a16:creationId xmlns:a16="http://schemas.microsoft.com/office/drawing/2014/main" id="{A0ED6BB9-00E1-634E-AA4E-2F04C38E2571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260201"/>
              <a:ext cx="29862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o 46">
            <a:extLst>
              <a:ext uri="{FF2B5EF4-FFF2-40B4-BE49-F238E27FC236}">
                <a16:creationId xmlns:a16="http://schemas.microsoft.com/office/drawing/2014/main" id="{D35463BD-C3C9-4548-92D5-8FE68499D28A}"/>
              </a:ext>
            </a:extLst>
          </p:cNvPr>
          <p:cNvGrpSpPr/>
          <p:nvPr/>
        </p:nvGrpSpPr>
        <p:grpSpPr>
          <a:xfrm>
            <a:off x="3034889" y="4640985"/>
            <a:ext cx="2111341" cy="736612"/>
            <a:chOff x="3034889" y="4640985"/>
            <a:chExt cx="2111341" cy="736612"/>
          </a:xfrm>
        </p:grpSpPr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768ED0C2-76AE-0D4A-92DE-549BA351F110}"/>
                </a:ext>
              </a:extLst>
            </p:cNvPr>
            <p:cNvSpPr/>
            <p:nvPr/>
          </p:nvSpPr>
          <p:spPr>
            <a:xfrm>
              <a:off x="3034889" y="5064775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Accelerometro</a:t>
              </a:r>
            </a:p>
          </p:txBody>
        </p:sp>
        <p:cxnSp>
          <p:nvCxnSpPr>
            <p:cNvPr id="105" name="Connettore 1 104">
              <a:extLst>
                <a:ext uri="{FF2B5EF4-FFF2-40B4-BE49-F238E27FC236}">
                  <a16:creationId xmlns:a16="http://schemas.microsoft.com/office/drawing/2014/main" id="{2A0361F9-9A67-B94E-B941-77F83E68D71D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4640985"/>
              <a:ext cx="1441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nettore 1 106">
              <a:extLst>
                <a:ext uri="{FF2B5EF4-FFF2-40B4-BE49-F238E27FC236}">
                  <a16:creationId xmlns:a16="http://schemas.microsoft.com/office/drawing/2014/main" id="{0CB5585F-537E-6D49-A202-8C4FA02CB107}"/>
                </a:ext>
              </a:extLst>
            </p:cNvPr>
            <p:cNvCxnSpPr>
              <a:cxnSpLocks/>
              <a:endCxn id="28" idx="0"/>
            </p:cNvCxnSpPr>
            <p:nvPr/>
          </p:nvCxnSpPr>
          <p:spPr>
            <a:xfrm>
              <a:off x="3704276" y="4640985"/>
              <a:ext cx="0" cy="42379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o 49">
            <a:extLst>
              <a:ext uri="{FF2B5EF4-FFF2-40B4-BE49-F238E27FC236}">
                <a16:creationId xmlns:a16="http://schemas.microsoft.com/office/drawing/2014/main" id="{5C71E4AB-BDFC-7545-8477-7E2C2AFC8B43}"/>
              </a:ext>
            </a:extLst>
          </p:cNvPr>
          <p:cNvGrpSpPr/>
          <p:nvPr/>
        </p:nvGrpSpPr>
        <p:grpSpPr>
          <a:xfrm>
            <a:off x="3034889" y="5385649"/>
            <a:ext cx="1338773" cy="440647"/>
            <a:chOff x="3034889" y="5385649"/>
            <a:chExt cx="1338773" cy="440647"/>
          </a:xfrm>
        </p:grpSpPr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43DC04EB-0C8D-E149-94AA-FDFB56FB1945}"/>
                </a:ext>
              </a:extLst>
            </p:cNvPr>
            <p:cNvSpPr/>
            <p:nvPr/>
          </p:nvSpPr>
          <p:spPr>
            <a:xfrm>
              <a:off x="3034889" y="5513474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Giroscopio</a:t>
              </a:r>
            </a:p>
          </p:txBody>
        </p:sp>
        <p:cxnSp>
          <p:nvCxnSpPr>
            <p:cNvPr id="111" name="Connettore 1 110">
              <a:extLst>
                <a:ext uri="{FF2B5EF4-FFF2-40B4-BE49-F238E27FC236}">
                  <a16:creationId xmlns:a16="http://schemas.microsoft.com/office/drawing/2014/main" id="{BC7C1DC8-5404-F444-A501-B1398A6174C7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5385649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uppo 50">
            <a:extLst>
              <a:ext uri="{FF2B5EF4-FFF2-40B4-BE49-F238E27FC236}">
                <a16:creationId xmlns:a16="http://schemas.microsoft.com/office/drawing/2014/main" id="{D0697352-04B1-7D4D-BD57-AF5B83A153C3}"/>
              </a:ext>
            </a:extLst>
          </p:cNvPr>
          <p:cNvGrpSpPr/>
          <p:nvPr/>
        </p:nvGrpSpPr>
        <p:grpSpPr>
          <a:xfrm>
            <a:off x="3034889" y="5822285"/>
            <a:ext cx="1338773" cy="452710"/>
            <a:chOff x="3034889" y="5822285"/>
            <a:chExt cx="1338773" cy="452710"/>
          </a:xfrm>
        </p:grpSpPr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4077976F-ED39-FF41-8918-1B7A8C72F1D2}"/>
                </a:ext>
              </a:extLst>
            </p:cNvPr>
            <p:cNvSpPr/>
            <p:nvPr/>
          </p:nvSpPr>
          <p:spPr>
            <a:xfrm>
              <a:off x="3034889" y="5962173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Magnetometro</a:t>
              </a:r>
            </a:p>
          </p:txBody>
        </p:sp>
        <p:cxnSp>
          <p:nvCxnSpPr>
            <p:cNvPr id="115" name="Connettore 1 114">
              <a:extLst>
                <a:ext uri="{FF2B5EF4-FFF2-40B4-BE49-F238E27FC236}">
                  <a16:creationId xmlns:a16="http://schemas.microsoft.com/office/drawing/2014/main" id="{900489C1-0519-454C-8D9A-ECA70B04EC0D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5822285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uppo 43">
            <a:extLst>
              <a:ext uri="{FF2B5EF4-FFF2-40B4-BE49-F238E27FC236}">
                <a16:creationId xmlns:a16="http://schemas.microsoft.com/office/drawing/2014/main" id="{A84E8644-7269-D540-9B16-B730A4E5C0D7}"/>
              </a:ext>
            </a:extLst>
          </p:cNvPr>
          <p:cNvGrpSpPr/>
          <p:nvPr/>
        </p:nvGrpSpPr>
        <p:grpSpPr>
          <a:xfrm>
            <a:off x="1490570" y="4927800"/>
            <a:ext cx="1338773" cy="450052"/>
            <a:chOff x="1490570" y="4927800"/>
            <a:chExt cx="1338773" cy="450052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D5E830FC-F164-BC4E-8643-1E55C83664B2}"/>
                </a:ext>
              </a:extLst>
            </p:cNvPr>
            <p:cNvSpPr/>
            <p:nvPr/>
          </p:nvSpPr>
          <p:spPr>
            <a:xfrm>
              <a:off x="1490570" y="5065030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Camera 2</a:t>
              </a:r>
            </a:p>
          </p:txBody>
        </p:sp>
        <p:cxnSp>
          <p:nvCxnSpPr>
            <p:cNvPr id="117" name="Connettore 1 116">
              <a:extLst>
                <a:ext uri="{FF2B5EF4-FFF2-40B4-BE49-F238E27FC236}">
                  <a16:creationId xmlns:a16="http://schemas.microsoft.com/office/drawing/2014/main" id="{3A0E7EC4-9771-A54C-9B78-DFA60FAD76E3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927800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o 44">
            <a:extLst>
              <a:ext uri="{FF2B5EF4-FFF2-40B4-BE49-F238E27FC236}">
                <a16:creationId xmlns:a16="http://schemas.microsoft.com/office/drawing/2014/main" id="{EA31AD81-DFF0-C346-A90E-6522D145916E}"/>
              </a:ext>
            </a:extLst>
          </p:cNvPr>
          <p:cNvGrpSpPr/>
          <p:nvPr/>
        </p:nvGrpSpPr>
        <p:grpSpPr>
          <a:xfrm>
            <a:off x="1490570" y="5385648"/>
            <a:ext cx="1338773" cy="442256"/>
            <a:chOff x="1490570" y="5385648"/>
            <a:chExt cx="1338773" cy="442256"/>
          </a:xfrm>
        </p:grpSpPr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EFC1465-4F07-1F4E-B235-D598DA6E8DA1}"/>
                </a:ext>
              </a:extLst>
            </p:cNvPr>
            <p:cNvSpPr/>
            <p:nvPr/>
          </p:nvSpPr>
          <p:spPr>
            <a:xfrm>
              <a:off x="1490570" y="5515082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Flash LED</a:t>
              </a:r>
            </a:p>
          </p:txBody>
        </p:sp>
        <p:cxnSp>
          <p:nvCxnSpPr>
            <p:cNvPr id="118" name="Connettore 1 117">
              <a:extLst>
                <a:ext uri="{FF2B5EF4-FFF2-40B4-BE49-F238E27FC236}">
                  <a16:creationId xmlns:a16="http://schemas.microsoft.com/office/drawing/2014/main" id="{1CFB9916-9CBC-3441-82BC-4E702D55F7FE}"/>
                </a:ext>
              </a:extLst>
            </p:cNvPr>
            <p:cNvCxnSpPr>
              <a:cxnSpLocks/>
            </p:cNvCxnSpPr>
            <p:nvPr/>
          </p:nvCxnSpPr>
          <p:spPr>
            <a:xfrm>
              <a:off x="2151451" y="5385648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uppo 45">
            <a:extLst>
              <a:ext uri="{FF2B5EF4-FFF2-40B4-BE49-F238E27FC236}">
                <a16:creationId xmlns:a16="http://schemas.microsoft.com/office/drawing/2014/main" id="{34B8630B-FCA0-044B-ACAA-CD3A791DB597}"/>
              </a:ext>
            </a:extLst>
          </p:cNvPr>
          <p:cNvGrpSpPr/>
          <p:nvPr/>
        </p:nvGrpSpPr>
        <p:grpSpPr>
          <a:xfrm>
            <a:off x="1490569" y="5822285"/>
            <a:ext cx="1338773" cy="464932"/>
            <a:chOff x="1490569" y="5822285"/>
            <a:chExt cx="1338773" cy="464932"/>
          </a:xfrm>
        </p:grpSpPr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DDB1CDC7-45D7-4543-B0DD-071C559E1811}"/>
                </a:ext>
              </a:extLst>
            </p:cNvPr>
            <p:cNvSpPr/>
            <p:nvPr/>
          </p:nvSpPr>
          <p:spPr>
            <a:xfrm>
              <a:off x="1490569" y="5974395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>
                  <a:solidFill>
                    <a:schemeClr val="tx1"/>
                  </a:solidFill>
                </a:rPr>
                <a:t>Proximity</a:t>
              </a:r>
              <a:endParaRPr lang="it-IT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119" name="Connettore 1 118">
              <a:extLst>
                <a:ext uri="{FF2B5EF4-FFF2-40B4-BE49-F238E27FC236}">
                  <a16:creationId xmlns:a16="http://schemas.microsoft.com/office/drawing/2014/main" id="{ED3E3E58-D5BB-814D-AD9C-17D6CA64EF52}"/>
                </a:ext>
              </a:extLst>
            </p:cNvPr>
            <p:cNvCxnSpPr>
              <a:cxnSpLocks/>
            </p:cNvCxnSpPr>
            <p:nvPr/>
          </p:nvCxnSpPr>
          <p:spPr>
            <a:xfrm>
              <a:off x="2151451" y="5822285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uppo 62">
            <a:extLst>
              <a:ext uri="{FF2B5EF4-FFF2-40B4-BE49-F238E27FC236}">
                <a16:creationId xmlns:a16="http://schemas.microsoft.com/office/drawing/2014/main" id="{4F60CA46-D70F-9342-A816-4BA8BFC4D394}"/>
              </a:ext>
            </a:extLst>
          </p:cNvPr>
          <p:cNvGrpSpPr/>
          <p:nvPr/>
        </p:nvGrpSpPr>
        <p:grpSpPr>
          <a:xfrm>
            <a:off x="7789153" y="5832509"/>
            <a:ext cx="1338773" cy="448699"/>
            <a:chOff x="7789153" y="5832509"/>
            <a:chExt cx="1338773" cy="448699"/>
          </a:xfrm>
        </p:grpSpPr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FFC91B02-FAF5-A240-911F-E2CB44F4F90F}"/>
                </a:ext>
              </a:extLst>
            </p:cNvPr>
            <p:cNvSpPr/>
            <p:nvPr/>
          </p:nvSpPr>
          <p:spPr>
            <a:xfrm>
              <a:off x="7789153" y="5968386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MIC 2</a:t>
              </a:r>
            </a:p>
          </p:txBody>
        </p:sp>
        <p:cxnSp>
          <p:nvCxnSpPr>
            <p:cNvPr id="120" name="Connettore 1 119">
              <a:extLst>
                <a:ext uri="{FF2B5EF4-FFF2-40B4-BE49-F238E27FC236}">
                  <a16:creationId xmlns:a16="http://schemas.microsoft.com/office/drawing/2014/main" id="{0BFF0EE2-4ED0-3549-B3CE-74BD857E66C3}"/>
                </a:ext>
              </a:extLst>
            </p:cNvPr>
            <p:cNvCxnSpPr>
              <a:cxnSpLocks/>
            </p:cNvCxnSpPr>
            <p:nvPr/>
          </p:nvCxnSpPr>
          <p:spPr>
            <a:xfrm>
              <a:off x="8458539" y="5832509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uppo 56">
            <a:extLst>
              <a:ext uri="{FF2B5EF4-FFF2-40B4-BE49-F238E27FC236}">
                <a16:creationId xmlns:a16="http://schemas.microsoft.com/office/drawing/2014/main" id="{E160478E-C045-9641-9219-B036A6A1164D}"/>
              </a:ext>
            </a:extLst>
          </p:cNvPr>
          <p:cNvGrpSpPr/>
          <p:nvPr/>
        </p:nvGrpSpPr>
        <p:grpSpPr>
          <a:xfrm>
            <a:off x="6955585" y="4277130"/>
            <a:ext cx="3716661" cy="1100467"/>
            <a:chOff x="6955585" y="4277130"/>
            <a:chExt cx="3716661" cy="1100467"/>
          </a:xfrm>
        </p:grpSpPr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3E125E1D-56F6-704A-B0AC-D2B79E30119C}"/>
                </a:ext>
              </a:extLst>
            </p:cNvPr>
            <p:cNvSpPr/>
            <p:nvPr/>
          </p:nvSpPr>
          <p:spPr>
            <a:xfrm>
              <a:off x="9333473" y="5064775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Speaker 1</a:t>
              </a:r>
            </a:p>
          </p:txBody>
        </p:sp>
        <p:cxnSp>
          <p:nvCxnSpPr>
            <p:cNvPr id="122" name="Connettore 1 121">
              <a:extLst>
                <a:ext uri="{FF2B5EF4-FFF2-40B4-BE49-F238E27FC236}">
                  <a16:creationId xmlns:a16="http://schemas.microsoft.com/office/drawing/2014/main" id="{DB5B7588-0C0D-7F4A-8322-8789EC6B5F5B}"/>
                </a:ext>
              </a:extLst>
            </p:cNvPr>
            <p:cNvCxnSpPr>
              <a:cxnSpLocks/>
            </p:cNvCxnSpPr>
            <p:nvPr/>
          </p:nvCxnSpPr>
          <p:spPr>
            <a:xfrm>
              <a:off x="6955585" y="4277130"/>
              <a:ext cx="305685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Connettore 1 127">
              <a:extLst>
                <a:ext uri="{FF2B5EF4-FFF2-40B4-BE49-F238E27FC236}">
                  <a16:creationId xmlns:a16="http://schemas.microsoft.com/office/drawing/2014/main" id="{17322C76-7B07-F747-9E49-39C979A571CD}"/>
                </a:ext>
              </a:extLst>
            </p:cNvPr>
            <p:cNvCxnSpPr>
              <a:cxnSpLocks/>
            </p:cNvCxnSpPr>
            <p:nvPr/>
          </p:nvCxnSpPr>
          <p:spPr>
            <a:xfrm>
              <a:off x="10002857" y="4277130"/>
              <a:ext cx="0" cy="77201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uppo 60">
            <a:extLst>
              <a:ext uri="{FF2B5EF4-FFF2-40B4-BE49-F238E27FC236}">
                <a16:creationId xmlns:a16="http://schemas.microsoft.com/office/drawing/2014/main" id="{083E6BC6-48C3-1142-B553-260F5FF22EBE}"/>
              </a:ext>
            </a:extLst>
          </p:cNvPr>
          <p:cNvGrpSpPr/>
          <p:nvPr/>
        </p:nvGrpSpPr>
        <p:grpSpPr>
          <a:xfrm>
            <a:off x="9333473" y="5815733"/>
            <a:ext cx="1338773" cy="464118"/>
            <a:chOff x="9333473" y="5815733"/>
            <a:chExt cx="1338773" cy="464118"/>
          </a:xfrm>
        </p:grpSpPr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0C11B73B-866D-324C-B3CF-21B2923CFDC4}"/>
                </a:ext>
              </a:extLst>
            </p:cNvPr>
            <p:cNvSpPr/>
            <p:nvPr/>
          </p:nvSpPr>
          <p:spPr>
            <a:xfrm>
              <a:off x="9333473" y="5967029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Jack cuffie</a:t>
              </a:r>
            </a:p>
          </p:txBody>
        </p:sp>
        <p:cxnSp>
          <p:nvCxnSpPr>
            <p:cNvPr id="130" name="Connettore 1 129">
              <a:extLst>
                <a:ext uri="{FF2B5EF4-FFF2-40B4-BE49-F238E27FC236}">
                  <a16:creationId xmlns:a16="http://schemas.microsoft.com/office/drawing/2014/main" id="{D3DF190F-00CE-E147-894B-F17EA0E858AC}"/>
                </a:ext>
              </a:extLst>
            </p:cNvPr>
            <p:cNvCxnSpPr>
              <a:cxnSpLocks/>
            </p:cNvCxnSpPr>
            <p:nvPr/>
          </p:nvCxnSpPr>
          <p:spPr>
            <a:xfrm>
              <a:off x="10002857" y="5815733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uppo 51">
            <a:extLst>
              <a:ext uri="{FF2B5EF4-FFF2-40B4-BE49-F238E27FC236}">
                <a16:creationId xmlns:a16="http://schemas.microsoft.com/office/drawing/2014/main" id="{F82EE9C2-A240-9C4E-BD8F-BB58FAC0D508}"/>
              </a:ext>
            </a:extLst>
          </p:cNvPr>
          <p:cNvGrpSpPr/>
          <p:nvPr/>
        </p:nvGrpSpPr>
        <p:grpSpPr>
          <a:xfrm>
            <a:off x="7016587" y="1793570"/>
            <a:ext cx="4256695" cy="380749"/>
            <a:chOff x="7016587" y="1793570"/>
            <a:chExt cx="4256695" cy="380749"/>
          </a:xfrm>
        </p:grpSpPr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6FEDBD37-08D5-4242-A245-4B3A93CBDC31}"/>
                </a:ext>
              </a:extLst>
            </p:cNvPr>
            <p:cNvSpPr/>
            <p:nvPr/>
          </p:nvSpPr>
          <p:spPr>
            <a:xfrm>
              <a:off x="9333473" y="186149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Telefonia</a:t>
              </a:r>
            </a:p>
          </p:txBody>
        </p:sp>
        <p:cxnSp>
          <p:nvCxnSpPr>
            <p:cNvPr id="79" name="Connettore 1 78">
              <a:extLst>
                <a:ext uri="{FF2B5EF4-FFF2-40B4-BE49-F238E27FC236}">
                  <a16:creationId xmlns:a16="http://schemas.microsoft.com/office/drawing/2014/main" id="{100421B6-BDF7-5746-9A4D-9ADD3E7180E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7" y="2027722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0" name="Gruppo 149">
              <a:extLst>
                <a:ext uri="{FF2B5EF4-FFF2-40B4-BE49-F238E27FC236}">
                  <a16:creationId xmlns:a16="http://schemas.microsoft.com/office/drawing/2014/main" id="{695A456E-083F-0441-8118-F416EF475210}"/>
                </a:ext>
              </a:extLst>
            </p:cNvPr>
            <p:cNvGrpSpPr/>
            <p:nvPr/>
          </p:nvGrpSpPr>
          <p:grpSpPr>
            <a:xfrm>
              <a:off x="10672244" y="1793570"/>
              <a:ext cx="601038" cy="224338"/>
              <a:chOff x="10672244" y="1793570"/>
              <a:chExt cx="601038" cy="224338"/>
            </a:xfrm>
          </p:grpSpPr>
          <p:cxnSp>
            <p:nvCxnSpPr>
              <p:cNvPr id="136" name="Connettore 1 135">
                <a:extLst>
                  <a:ext uri="{FF2B5EF4-FFF2-40B4-BE49-F238E27FC236}">
                    <a16:creationId xmlns:a16="http://schemas.microsoft.com/office/drawing/2014/main" id="{BB8B7E4E-3F7D-0549-8265-712837B5F9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Connettore 1 137">
                <a:extLst>
                  <a:ext uri="{FF2B5EF4-FFF2-40B4-BE49-F238E27FC236}">
                    <a16:creationId xmlns:a16="http://schemas.microsoft.com/office/drawing/2014/main" id="{4D9D36ED-C32F-2B4D-B38A-3699CE8535A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Connettore 1 141">
                <a:extLst>
                  <a:ext uri="{FF2B5EF4-FFF2-40B4-BE49-F238E27FC236}">
                    <a16:creationId xmlns:a16="http://schemas.microsoft.com/office/drawing/2014/main" id="{C2FB54C0-EDB1-F643-B1C7-D4944D817B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Connettore 1 142">
                <a:extLst>
                  <a:ext uri="{FF2B5EF4-FFF2-40B4-BE49-F238E27FC236}">
                    <a16:creationId xmlns:a16="http://schemas.microsoft.com/office/drawing/2014/main" id="{967DB040-EEDA-9F47-9C50-E225F54ABD6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Gruppo 52">
            <a:extLst>
              <a:ext uri="{FF2B5EF4-FFF2-40B4-BE49-F238E27FC236}">
                <a16:creationId xmlns:a16="http://schemas.microsoft.com/office/drawing/2014/main" id="{E70C3AC8-C3C1-754E-9781-0539DBAD3780}"/>
              </a:ext>
            </a:extLst>
          </p:cNvPr>
          <p:cNvGrpSpPr/>
          <p:nvPr/>
        </p:nvGrpSpPr>
        <p:grpSpPr>
          <a:xfrm>
            <a:off x="7016586" y="2230400"/>
            <a:ext cx="4256696" cy="398831"/>
            <a:chOff x="7016586" y="2230400"/>
            <a:chExt cx="4256696" cy="398831"/>
          </a:xfrm>
        </p:grpSpPr>
        <p:cxnSp>
          <p:nvCxnSpPr>
            <p:cNvPr id="80" name="Connettore 1 79">
              <a:extLst>
                <a:ext uri="{FF2B5EF4-FFF2-40B4-BE49-F238E27FC236}">
                  <a16:creationId xmlns:a16="http://schemas.microsoft.com/office/drawing/2014/main" id="{9CE0CF73-3DDF-094C-B092-E7A75DD05D9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6" y="2480885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ttangolo 87">
              <a:extLst>
                <a:ext uri="{FF2B5EF4-FFF2-40B4-BE49-F238E27FC236}">
                  <a16:creationId xmlns:a16="http://schemas.microsoft.com/office/drawing/2014/main" id="{35CE17BA-5C1E-004A-89BA-E277B1648FF0}"/>
                </a:ext>
              </a:extLst>
            </p:cNvPr>
            <p:cNvSpPr/>
            <p:nvPr/>
          </p:nvSpPr>
          <p:spPr>
            <a:xfrm>
              <a:off x="9333472" y="231640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/>
                <a:t>WiFi</a:t>
              </a:r>
              <a:endParaRPr lang="it-IT" sz="1400" dirty="0"/>
            </a:p>
          </p:txBody>
        </p:sp>
        <p:grpSp>
          <p:nvGrpSpPr>
            <p:cNvPr id="151" name="Gruppo 150">
              <a:extLst>
                <a:ext uri="{FF2B5EF4-FFF2-40B4-BE49-F238E27FC236}">
                  <a16:creationId xmlns:a16="http://schemas.microsoft.com/office/drawing/2014/main" id="{6FA7D540-9BDE-CA4C-9F0C-781F13B8E9EF}"/>
                </a:ext>
              </a:extLst>
            </p:cNvPr>
            <p:cNvGrpSpPr/>
            <p:nvPr/>
          </p:nvGrpSpPr>
          <p:grpSpPr>
            <a:xfrm>
              <a:off x="10672244" y="2230400"/>
              <a:ext cx="601038" cy="224338"/>
              <a:chOff x="10672244" y="1793570"/>
              <a:chExt cx="601038" cy="224338"/>
            </a:xfrm>
          </p:grpSpPr>
          <p:cxnSp>
            <p:nvCxnSpPr>
              <p:cNvPr id="152" name="Connettore 1 151">
                <a:extLst>
                  <a:ext uri="{FF2B5EF4-FFF2-40B4-BE49-F238E27FC236}">
                    <a16:creationId xmlns:a16="http://schemas.microsoft.com/office/drawing/2014/main" id="{F31F43C9-C18D-FA40-86CC-4E8C34601E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Connettore 1 152">
                <a:extLst>
                  <a:ext uri="{FF2B5EF4-FFF2-40B4-BE49-F238E27FC236}">
                    <a16:creationId xmlns:a16="http://schemas.microsoft.com/office/drawing/2014/main" id="{3900A74B-D5C2-0544-8B4F-0158EE5D630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Connettore 1 153">
                <a:extLst>
                  <a:ext uri="{FF2B5EF4-FFF2-40B4-BE49-F238E27FC236}">
                    <a16:creationId xmlns:a16="http://schemas.microsoft.com/office/drawing/2014/main" id="{0C4AA0C8-8A3E-B840-8BE2-9C1DAA28B76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Connettore 1 154">
                <a:extLst>
                  <a:ext uri="{FF2B5EF4-FFF2-40B4-BE49-F238E27FC236}">
                    <a16:creationId xmlns:a16="http://schemas.microsoft.com/office/drawing/2014/main" id="{A627F71E-C052-4543-93BA-9C6F3B0D1E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4" name="Gruppo 53">
            <a:extLst>
              <a:ext uri="{FF2B5EF4-FFF2-40B4-BE49-F238E27FC236}">
                <a16:creationId xmlns:a16="http://schemas.microsoft.com/office/drawing/2014/main" id="{D2897ECF-3D49-F243-9F2A-F209C0FBD081}"/>
              </a:ext>
            </a:extLst>
          </p:cNvPr>
          <p:cNvGrpSpPr/>
          <p:nvPr/>
        </p:nvGrpSpPr>
        <p:grpSpPr>
          <a:xfrm>
            <a:off x="7016585" y="2714617"/>
            <a:ext cx="4256697" cy="383573"/>
            <a:chOff x="7016585" y="2714617"/>
            <a:chExt cx="4256697" cy="383573"/>
          </a:xfrm>
        </p:grpSpPr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AE78A006-24AB-3D40-89CC-80166CEE05EF}"/>
                </a:ext>
              </a:extLst>
            </p:cNvPr>
            <p:cNvSpPr/>
            <p:nvPr/>
          </p:nvSpPr>
          <p:spPr>
            <a:xfrm>
              <a:off x="9333472" y="2785368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Bluetooth</a:t>
              </a:r>
            </a:p>
          </p:txBody>
        </p:sp>
        <p:cxnSp>
          <p:nvCxnSpPr>
            <p:cNvPr id="81" name="Connettore 1 80">
              <a:extLst>
                <a:ext uri="{FF2B5EF4-FFF2-40B4-BE49-F238E27FC236}">
                  <a16:creationId xmlns:a16="http://schemas.microsoft.com/office/drawing/2014/main" id="{A234FA68-9F42-494D-A81A-990B9F32201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5" y="2951593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6" name="Gruppo 155">
              <a:extLst>
                <a:ext uri="{FF2B5EF4-FFF2-40B4-BE49-F238E27FC236}">
                  <a16:creationId xmlns:a16="http://schemas.microsoft.com/office/drawing/2014/main" id="{948F1428-263A-2246-AB79-D1C9F1ADDBC0}"/>
                </a:ext>
              </a:extLst>
            </p:cNvPr>
            <p:cNvGrpSpPr/>
            <p:nvPr/>
          </p:nvGrpSpPr>
          <p:grpSpPr>
            <a:xfrm>
              <a:off x="10672244" y="2714617"/>
              <a:ext cx="601038" cy="224338"/>
              <a:chOff x="10672244" y="1793570"/>
              <a:chExt cx="601038" cy="224338"/>
            </a:xfrm>
          </p:grpSpPr>
          <p:cxnSp>
            <p:nvCxnSpPr>
              <p:cNvPr id="157" name="Connettore 1 156">
                <a:extLst>
                  <a:ext uri="{FF2B5EF4-FFF2-40B4-BE49-F238E27FC236}">
                    <a16:creationId xmlns:a16="http://schemas.microsoft.com/office/drawing/2014/main" id="{993A5A2E-0FC2-4A4E-939A-CD846BB810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Connettore 1 157">
                <a:extLst>
                  <a:ext uri="{FF2B5EF4-FFF2-40B4-BE49-F238E27FC236}">
                    <a16:creationId xmlns:a16="http://schemas.microsoft.com/office/drawing/2014/main" id="{707FF75C-3A2D-AE44-852C-F57CA7E7602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Connettore 1 158">
                <a:extLst>
                  <a:ext uri="{FF2B5EF4-FFF2-40B4-BE49-F238E27FC236}">
                    <a16:creationId xmlns:a16="http://schemas.microsoft.com/office/drawing/2014/main" id="{65C8E5B0-7CE7-2742-846C-2D5B582A430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Connettore 1 159">
                <a:extLst>
                  <a:ext uri="{FF2B5EF4-FFF2-40B4-BE49-F238E27FC236}">
                    <a16:creationId xmlns:a16="http://schemas.microsoft.com/office/drawing/2014/main" id="{496DE29C-13B9-6241-B7A7-37C4A4E0FE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Gruppo 54">
            <a:extLst>
              <a:ext uri="{FF2B5EF4-FFF2-40B4-BE49-F238E27FC236}">
                <a16:creationId xmlns:a16="http://schemas.microsoft.com/office/drawing/2014/main" id="{C43A8014-5BA4-7346-8AD1-9391985452DA}"/>
              </a:ext>
            </a:extLst>
          </p:cNvPr>
          <p:cNvGrpSpPr/>
          <p:nvPr/>
        </p:nvGrpSpPr>
        <p:grpSpPr>
          <a:xfrm>
            <a:off x="7016585" y="3192936"/>
            <a:ext cx="4256697" cy="376661"/>
            <a:chOff x="7016585" y="3192936"/>
            <a:chExt cx="4256697" cy="376661"/>
          </a:xfrm>
        </p:grpSpPr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CC3719B9-2D1E-E843-9C00-213409F61777}"/>
                </a:ext>
              </a:extLst>
            </p:cNvPr>
            <p:cNvSpPr/>
            <p:nvPr/>
          </p:nvSpPr>
          <p:spPr>
            <a:xfrm>
              <a:off x="9333471" y="3256775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GPS</a:t>
              </a:r>
            </a:p>
          </p:txBody>
        </p:sp>
        <p:cxnSp>
          <p:nvCxnSpPr>
            <p:cNvPr id="82" name="Connettore 1 81">
              <a:extLst>
                <a:ext uri="{FF2B5EF4-FFF2-40B4-BE49-F238E27FC236}">
                  <a16:creationId xmlns:a16="http://schemas.microsoft.com/office/drawing/2014/main" id="{915D67F6-A573-A349-AD2E-617A649CA92A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5" y="3432484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1" name="Gruppo 160">
              <a:extLst>
                <a:ext uri="{FF2B5EF4-FFF2-40B4-BE49-F238E27FC236}">
                  <a16:creationId xmlns:a16="http://schemas.microsoft.com/office/drawing/2014/main" id="{D60FFA3F-5EB3-8549-8134-6F8779F92E79}"/>
                </a:ext>
              </a:extLst>
            </p:cNvPr>
            <p:cNvGrpSpPr/>
            <p:nvPr/>
          </p:nvGrpSpPr>
          <p:grpSpPr>
            <a:xfrm>
              <a:off x="10672244" y="3192936"/>
              <a:ext cx="601038" cy="224338"/>
              <a:chOff x="10672244" y="1793570"/>
              <a:chExt cx="601038" cy="224338"/>
            </a:xfrm>
          </p:grpSpPr>
          <p:cxnSp>
            <p:nvCxnSpPr>
              <p:cNvPr id="162" name="Connettore 1 161">
                <a:extLst>
                  <a:ext uri="{FF2B5EF4-FFF2-40B4-BE49-F238E27FC236}">
                    <a16:creationId xmlns:a16="http://schemas.microsoft.com/office/drawing/2014/main" id="{1BAC9849-D948-D44F-BC33-015AAFF716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Connettore 1 162">
                <a:extLst>
                  <a:ext uri="{FF2B5EF4-FFF2-40B4-BE49-F238E27FC236}">
                    <a16:creationId xmlns:a16="http://schemas.microsoft.com/office/drawing/2014/main" id="{C389518E-0924-5A45-8744-D41E7768E2D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Connettore 1 163">
                <a:extLst>
                  <a:ext uri="{FF2B5EF4-FFF2-40B4-BE49-F238E27FC236}">
                    <a16:creationId xmlns:a16="http://schemas.microsoft.com/office/drawing/2014/main" id="{F1F26686-7C1F-0E4C-8D4C-851A214DB4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Connettore 1 164">
                <a:extLst>
                  <a:ext uri="{FF2B5EF4-FFF2-40B4-BE49-F238E27FC236}">
                    <a16:creationId xmlns:a16="http://schemas.microsoft.com/office/drawing/2014/main" id="{937E1CDE-BB68-DA4C-ADEC-FCF7BED0824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6" name="Gruppo 55">
            <a:extLst>
              <a:ext uri="{FF2B5EF4-FFF2-40B4-BE49-F238E27FC236}">
                <a16:creationId xmlns:a16="http://schemas.microsoft.com/office/drawing/2014/main" id="{77AB7E6D-4E6C-A84B-9B2F-867EB4CE49DB}"/>
              </a:ext>
            </a:extLst>
          </p:cNvPr>
          <p:cNvGrpSpPr/>
          <p:nvPr/>
        </p:nvGrpSpPr>
        <p:grpSpPr>
          <a:xfrm>
            <a:off x="7016584" y="3632289"/>
            <a:ext cx="4256698" cy="384650"/>
            <a:chOff x="7016584" y="3632289"/>
            <a:chExt cx="4256698" cy="384650"/>
          </a:xfrm>
        </p:grpSpPr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2B10B330-608B-5444-AA9D-9B6A43465ECF}"/>
                </a:ext>
              </a:extLst>
            </p:cNvPr>
            <p:cNvSpPr/>
            <p:nvPr/>
          </p:nvSpPr>
          <p:spPr>
            <a:xfrm>
              <a:off x="9333471" y="370411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NFC</a:t>
              </a:r>
            </a:p>
          </p:txBody>
        </p:sp>
        <p:cxnSp>
          <p:nvCxnSpPr>
            <p:cNvPr id="87" name="Connettore 1 86">
              <a:extLst>
                <a:ext uri="{FF2B5EF4-FFF2-40B4-BE49-F238E27FC236}">
                  <a16:creationId xmlns:a16="http://schemas.microsoft.com/office/drawing/2014/main" id="{53F04BE8-D8F1-E440-9209-B4BEFC87801C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4" y="3849170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6" name="Gruppo 165">
              <a:extLst>
                <a:ext uri="{FF2B5EF4-FFF2-40B4-BE49-F238E27FC236}">
                  <a16:creationId xmlns:a16="http://schemas.microsoft.com/office/drawing/2014/main" id="{3CC082D5-BB66-DA48-9207-8A29F1CDFE92}"/>
                </a:ext>
              </a:extLst>
            </p:cNvPr>
            <p:cNvGrpSpPr/>
            <p:nvPr/>
          </p:nvGrpSpPr>
          <p:grpSpPr>
            <a:xfrm>
              <a:off x="10672244" y="3632289"/>
              <a:ext cx="601038" cy="224338"/>
              <a:chOff x="10672244" y="1793570"/>
              <a:chExt cx="601038" cy="224338"/>
            </a:xfrm>
          </p:grpSpPr>
          <p:cxnSp>
            <p:nvCxnSpPr>
              <p:cNvPr id="167" name="Connettore 1 166">
                <a:extLst>
                  <a:ext uri="{FF2B5EF4-FFF2-40B4-BE49-F238E27FC236}">
                    <a16:creationId xmlns:a16="http://schemas.microsoft.com/office/drawing/2014/main" id="{B8AC9B10-5802-A84C-9603-AC5E6EDAA4C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Connettore 1 167">
                <a:extLst>
                  <a:ext uri="{FF2B5EF4-FFF2-40B4-BE49-F238E27FC236}">
                    <a16:creationId xmlns:a16="http://schemas.microsoft.com/office/drawing/2014/main" id="{380ABCD2-172F-EB4F-9FC2-03693B145B8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Connettore 1 168">
                <a:extLst>
                  <a:ext uri="{FF2B5EF4-FFF2-40B4-BE49-F238E27FC236}">
                    <a16:creationId xmlns:a16="http://schemas.microsoft.com/office/drawing/2014/main" id="{57123662-810D-2B43-8465-3533A261589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Connettore 1 169">
                <a:extLst>
                  <a:ext uri="{FF2B5EF4-FFF2-40B4-BE49-F238E27FC236}">
                    <a16:creationId xmlns:a16="http://schemas.microsoft.com/office/drawing/2014/main" id="{69F01A64-CE48-5945-8682-D2976184328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4" name="Rettangolo 93">
            <a:extLst>
              <a:ext uri="{FF2B5EF4-FFF2-40B4-BE49-F238E27FC236}">
                <a16:creationId xmlns:a16="http://schemas.microsoft.com/office/drawing/2014/main" id="{D378D657-95B6-1A42-A33B-CB5C52A2904B}"/>
              </a:ext>
            </a:extLst>
          </p:cNvPr>
          <p:cNvSpPr/>
          <p:nvPr/>
        </p:nvSpPr>
        <p:spPr>
          <a:xfrm>
            <a:off x="5146232" y="1861497"/>
            <a:ext cx="1858781" cy="320327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CPU</a:t>
            </a:r>
          </a:p>
        </p:txBody>
      </p:sp>
      <p:grpSp>
        <p:nvGrpSpPr>
          <p:cNvPr id="65" name="Gruppo 64">
            <a:extLst>
              <a:ext uri="{FF2B5EF4-FFF2-40B4-BE49-F238E27FC236}">
                <a16:creationId xmlns:a16="http://schemas.microsoft.com/office/drawing/2014/main" id="{3E870E65-FF4F-8E40-A741-FA522EAE4AA2}"/>
              </a:ext>
            </a:extLst>
          </p:cNvPr>
          <p:cNvGrpSpPr/>
          <p:nvPr/>
        </p:nvGrpSpPr>
        <p:grpSpPr>
          <a:xfrm>
            <a:off x="9333473" y="5385648"/>
            <a:ext cx="1338773" cy="446861"/>
            <a:chOff x="9333473" y="5385648"/>
            <a:chExt cx="1338773" cy="446861"/>
          </a:xfrm>
        </p:grpSpPr>
        <p:cxnSp>
          <p:nvCxnSpPr>
            <p:cNvPr id="121" name="Connettore 1 120">
              <a:extLst>
                <a:ext uri="{FF2B5EF4-FFF2-40B4-BE49-F238E27FC236}">
                  <a16:creationId xmlns:a16="http://schemas.microsoft.com/office/drawing/2014/main" id="{C0CC622A-6EB4-4C4C-BE34-E9999FFC2074}"/>
                </a:ext>
              </a:extLst>
            </p:cNvPr>
            <p:cNvCxnSpPr>
              <a:cxnSpLocks/>
            </p:cNvCxnSpPr>
            <p:nvPr/>
          </p:nvCxnSpPr>
          <p:spPr>
            <a:xfrm>
              <a:off x="10012441" y="5385648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Rettangolo 123">
              <a:extLst>
                <a:ext uri="{FF2B5EF4-FFF2-40B4-BE49-F238E27FC236}">
                  <a16:creationId xmlns:a16="http://schemas.microsoft.com/office/drawing/2014/main" id="{9FDC99D6-2A7B-AB4F-95F1-8780789A73CB}"/>
                </a:ext>
              </a:extLst>
            </p:cNvPr>
            <p:cNvSpPr/>
            <p:nvPr/>
          </p:nvSpPr>
          <p:spPr>
            <a:xfrm>
              <a:off x="9333473" y="5519687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Speaker 2</a:t>
              </a:r>
            </a:p>
          </p:txBody>
        </p:sp>
      </p:grpSp>
      <p:grpSp>
        <p:nvGrpSpPr>
          <p:cNvPr id="62" name="Gruppo 61">
            <a:extLst>
              <a:ext uri="{FF2B5EF4-FFF2-40B4-BE49-F238E27FC236}">
                <a16:creationId xmlns:a16="http://schemas.microsoft.com/office/drawing/2014/main" id="{6D1315CD-411D-C34F-B27B-BA0D73F554BD}"/>
              </a:ext>
            </a:extLst>
          </p:cNvPr>
          <p:cNvGrpSpPr/>
          <p:nvPr/>
        </p:nvGrpSpPr>
        <p:grpSpPr>
          <a:xfrm>
            <a:off x="7005013" y="4660419"/>
            <a:ext cx="2122913" cy="1165877"/>
            <a:chOff x="7005013" y="4660419"/>
            <a:chExt cx="2122913" cy="1165877"/>
          </a:xfrm>
        </p:grpSpPr>
        <p:cxnSp>
          <p:nvCxnSpPr>
            <p:cNvPr id="123" name="Connettore 1 122">
              <a:extLst>
                <a:ext uri="{FF2B5EF4-FFF2-40B4-BE49-F238E27FC236}">
                  <a16:creationId xmlns:a16="http://schemas.microsoft.com/office/drawing/2014/main" id="{C2F05827-8CE0-E74C-8D4C-B78B3FDE1D0A}"/>
                </a:ext>
              </a:extLst>
            </p:cNvPr>
            <p:cNvCxnSpPr>
              <a:cxnSpLocks/>
            </p:cNvCxnSpPr>
            <p:nvPr/>
          </p:nvCxnSpPr>
          <p:spPr>
            <a:xfrm>
              <a:off x="7005013" y="4660419"/>
              <a:ext cx="1441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Connettore 1 124">
              <a:extLst>
                <a:ext uri="{FF2B5EF4-FFF2-40B4-BE49-F238E27FC236}">
                  <a16:creationId xmlns:a16="http://schemas.microsoft.com/office/drawing/2014/main" id="{15F929D9-BC40-A441-932D-235D687E05B8}"/>
                </a:ext>
              </a:extLst>
            </p:cNvPr>
            <p:cNvCxnSpPr>
              <a:cxnSpLocks/>
            </p:cNvCxnSpPr>
            <p:nvPr/>
          </p:nvCxnSpPr>
          <p:spPr>
            <a:xfrm>
              <a:off x="8458539" y="4660419"/>
              <a:ext cx="0" cy="8885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Rettangolo 125">
              <a:extLst>
                <a:ext uri="{FF2B5EF4-FFF2-40B4-BE49-F238E27FC236}">
                  <a16:creationId xmlns:a16="http://schemas.microsoft.com/office/drawing/2014/main" id="{C418CB67-B12A-2E48-92CC-6D7D8750BCE1}"/>
                </a:ext>
              </a:extLst>
            </p:cNvPr>
            <p:cNvSpPr/>
            <p:nvPr/>
          </p:nvSpPr>
          <p:spPr>
            <a:xfrm>
              <a:off x="7789153" y="5513474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MIC 1</a:t>
              </a:r>
            </a:p>
          </p:txBody>
        </p:sp>
      </p:grpSp>
      <p:sp>
        <p:nvSpPr>
          <p:cNvPr id="134" name="Freccia destra con strisce 133">
            <a:extLst>
              <a:ext uri="{FF2B5EF4-FFF2-40B4-BE49-F238E27FC236}">
                <a16:creationId xmlns:a16="http://schemas.microsoft.com/office/drawing/2014/main" id="{D5990A6F-2C1E-E340-9CF1-721F1DA4E402}"/>
              </a:ext>
            </a:extLst>
          </p:cNvPr>
          <p:cNvSpPr/>
          <p:nvPr/>
        </p:nvSpPr>
        <p:spPr>
          <a:xfrm rot="9152467">
            <a:off x="11478783" y="1618159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5" name="Freccia destra con strisce 134">
            <a:extLst>
              <a:ext uri="{FF2B5EF4-FFF2-40B4-BE49-F238E27FC236}">
                <a16:creationId xmlns:a16="http://schemas.microsoft.com/office/drawing/2014/main" id="{B1FDCB3A-8E03-DC45-AFF0-9573528E9B69}"/>
              </a:ext>
            </a:extLst>
          </p:cNvPr>
          <p:cNvSpPr/>
          <p:nvPr/>
        </p:nvSpPr>
        <p:spPr>
          <a:xfrm rot="9152467">
            <a:off x="11478784" y="2085283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7" name="Freccia destra con strisce 136">
            <a:extLst>
              <a:ext uri="{FF2B5EF4-FFF2-40B4-BE49-F238E27FC236}">
                <a16:creationId xmlns:a16="http://schemas.microsoft.com/office/drawing/2014/main" id="{5FB5EF9B-6CFB-7241-8A6A-293F3D925370}"/>
              </a:ext>
            </a:extLst>
          </p:cNvPr>
          <p:cNvSpPr/>
          <p:nvPr/>
        </p:nvSpPr>
        <p:spPr>
          <a:xfrm rot="9152467">
            <a:off x="11478783" y="2556620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9" name="Freccia destra con strisce 138">
            <a:extLst>
              <a:ext uri="{FF2B5EF4-FFF2-40B4-BE49-F238E27FC236}">
                <a16:creationId xmlns:a16="http://schemas.microsoft.com/office/drawing/2014/main" id="{AB141F1B-A1CF-BE4A-AF75-5E53D80505DF}"/>
              </a:ext>
            </a:extLst>
          </p:cNvPr>
          <p:cNvSpPr/>
          <p:nvPr/>
        </p:nvSpPr>
        <p:spPr>
          <a:xfrm rot="9152467">
            <a:off x="11478783" y="3035348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0" name="Freccia destra con strisce 139">
            <a:extLst>
              <a:ext uri="{FF2B5EF4-FFF2-40B4-BE49-F238E27FC236}">
                <a16:creationId xmlns:a16="http://schemas.microsoft.com/office/drawing/2014/main" id="{C82A0C3F-11F3-6545-9B0F-2DA4C5CE7211}"/>
              </a:ext>
            </a:extLst>
          </p:cNvPr>
          <p:cNvSpPr/>
          <p:nvPr/>
        </p:nvSpPr>
        <p:spPr>
          <a:xfrm rot="9152467">
            <a:off x="11478783" y="3456879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776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  <p:bldP spid="135" grpId="0" animBg="1"/>
      <p:bldP spid="137" grpId="0" animBg="1"/>
      <p:bldP spid="139" grpId="0" animBg="1"/>
      <p:bldP spid="1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o 20">
            <a:extLst>
              <a:ext uri="{FF2B5EF4-FFF2-40B4-BE49-F238E27FC236}">
                <a16:creationId xmlns:a16="http://schemas.microsoft.com/office/drawing/2014/main" id="{1EA76245-6878-624A-8E13-DC275543EFD9}"/>
              </a:ext>
            </a:extLst>
          </p:cNvPr>
          <p:cNvGrpSpPr/>
          <p:nvPr/>
        </p:nvGrpSpPr>
        <p:grpSpPr>
          <a:xfrm>
            <a:off x="1490570" y="1861497"/>
            <a:ext cx="3655662" cy="312822"/>
            <a:chOff x="1490570" y="1861497"/>
            <a:chExt cx="3655662" cy="312822"/>
          </a:xfrm>
        </p:grpSpPr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3DC23E44-D766-324A-9F48-BFE329BA6793}"/>
                </a:ext>
              </a:extLst>
            </p:cNvPr>
            <p:cNvSpPr/>
            <p:nvPr/>
          </p:nvSpPr>
          <p:spPr>
            <a:xfrm>
              <a:off x="1490570" y="186149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Memoria</a:t>
              </a:r>
            </a:p>
          </p:txBody>
        </p:sp>
        <p:cxnSp>
          <p:nvCxnSpPr>
            <p:cNvPr id="6" name="Connettore 1 5">
              <a:extLst>
                <a:ext uri="{FF2B5EF4-FFF2-40B4-BE49-F238E27FC236}">
                  <a16:creationId xmlns:a16="http://schemas.microsoft.com/office/drawing/2014/main" id="{C53C1666-60B2-084B-908C-DF5811202AF3}"/>
                </a:ext>
              </a:extLst>
            </p:cNvPr>
            <p:cNvCxnSpPr>
              <a:cxnSpLocks/>
              <a:stCxn id="9" idx="3"/>
            </p:cNvCxnSpPr>
            <p:nvPr/>
          </p:nvCxnSpPr>
          <p:spPr>
            <a:xfrm>
              <a:off x="2829343" y="2017908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o 34">
            <a:extLst>
              <a:ext uri="{FF2B5EF4-FFF2-40B4-BE49-F238E27FC236}">
                <a16:creationId xmlns:a16="http://schemas.microsoft.com/office/drawing/2014/main" id="{DC583461-223E-FB4A-9425-42F5D8B7A006}"/>
              </a:ext>
            </a:extLst>
          </p:cNvPr>
          <p:cNvGrpSpPr/>
          <p:nvPr/>
        </p:nvGrpSpPr>
        <p:grpSpPr>
          <a:xfrm>
            <a:off x="1490570" y="2314660"/>
            <a:ext cx="3655661" cy="312822"/>
            <a:chOff x="1490570" y="2314660"/>
            <a:chExt cx="3655661" cy="312822"/>
          </a:xfrm>
        </p:grpSpPr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8A75EB2C-2DD8-7247-945F-5B5E94CCF2E4}"/>
                </a:ext>
              </a:extLst>
            </p:cNvPr>
            <p:cNvSpPr/>
            <p:nvPr/>
          </p:nvSpPr>
          <p:spPr>
            <a:xfrm>
              <a:off x="1490570" y="2314660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SIM</a:t>
              </a:r>
            </a:p>
          </p:txBody>
        </p:sp>
        <p:cxnSp>
          <p:nvCxnSpPr>
            <p:cNvPr id="37" name="Connettore 1 36">
              <a:extLst>
                <a:ext uri="{FF2B5EF4-FFF2-40B4-BE49-F238E27FC236}">
                  <a16:creationId xmlns:a16="http://schemas.microsoft.com/office/drawing/2014/main" id="{7B42F160-4264-F44E-8B19-C0042902D273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2" y="2471071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uppo 35">
            <a:extLst>
              <a:ext uri="{FF2B5EF4-FFF2-40B4-BE49-F238E27FC236}">
                <a16:creationId xmlns:a16="http://schemas.microsoft.com/office/drawing/2014/main" id="{0623FA13-A2A2-EA4D-A0BB-93B76BB2737A}"/>
              </a:ext>
            </a:extLst>
          </p:cNvPr>
          <p:cNvGrpSpPr/>
          <p:nvPr/>
        </p:nvGrpSpPr>
        <p:grpSpPr>
          <a:xfrm>
            <a:off x="1490570" y="2788518"/>
            <a:ext cx="3655660" cy="312822"/>
            <a:chOff x="1490570" y="2788518"/>
            <a:chExt cx="3655660" cy="312822"/>
          </a:xfrm>
        </p:grpSpPr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77D21C57-6A47-DA42-B28E-8842191842F1}"/>
                </a:ext>
              </a:extLst>
            </p:cNvPr>
            <p:cNvSpPr/>
            <p:nvPr/>
          </p:nvSpPr>
          <p:spPr>
            <a:xfrm>
              <a:off x="1490570" y="2788518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USB</a:t>
              </a:r>
            </a:p>
          </p:txBody>
        </p:sp>
        <p:cxnSp>
          <p:nvCxnSpPr>
            <p:cNvPr id="38" name="Connettore 1 37">
              <a:extLst>
                <a:ext uri="{FF2B5EF4-FFF2-40B4-BE49-F238E27FC236}">
                  <a16:creationId xmlns:a16="http://schemas.microsoft.com/office/drawing/2014/main" id="{D0C1AD4C-7B3B-EA42-8D40-2A0A1E5B6ECD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1" y="2924361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uppo 39">
            <a:extLst>
              <a:ext uri="{FF2B5EF4-FFF2-40B4-BE49-F238E27FC236}">
                <a16:creationId xmlns:a16="http://schemas.microsoft.com/office/drawing/2014/main" id="{7308F71D-5F23-DE45-8AAF-457A41241C27}"/>
              </a:ext>
            </a:extLst>
          </p:cNvPr>
          <p:cNvGrpSpPr/>
          <p:nvPr/>
        </p:nvGrpSpPr>
        <p:grpSpPr>
          <a:xfrm>
            <a:off x="1490570" y="3262376"/>
            <a:ext cx="3655660" cy="312822"/>
            <a:chOff x="1490570" y="3262376"/>
            <a:chExt cx="3655660" cy="312822"/>
          </a:xfrm>
        </p:grpSpPr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1AAE965C-2519-C94E-9367-F6498ABAC1B6}"/>
                </a:ext>
              </a:extLst>
            </p:cNvPr>
            <p:cNvSpPr/>
            <p:nvPr/>
          </p:nvSpPr>
          <p:spPr>
            <a:xfrm>
              <a:off x="1490570" y="3262376"/>
              <a:ext cx="1338773" cy="31282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ysClr val="windowText" lastClr="000000"/>
                  </a:solidFill>
                </a:rPr>
                <a:t>Batteria</a:t>
              </a:r>
            </a:p>
          </p:txBody>
        </p:sp>
        <p:cxnSp>
          <p:nvCxnSpPr>
            <p:cNvPr id="39" name="Connettore 1 38">
              <a:extLst>
                <a:ext uri="{FF2B5EF4-FFF2-40B4-BE49-F238E27FC236}">
                  <a16:creationId xmlns:a16="http://schemas.microsoft.com/office/drawing/2014/main" id="{83BEFC37-864C-A048-A7D8-9CD3BCD67FB4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1" y="3422670"/>
              <a:ext cx="2316889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58645C81-CE31-7C47-832C-257AD9BD3041}"/>
              </a:ext>
            </a:extLst>
          </p:cNvPr>
          <p:cNvGrpSpPr/>
          <p:nvPr/>
        </p:nvGrpSpPr>
        <p:grpSpPr>
          <a:xfrm>
            <a:off x="4644252" y="773859"/>
            <a:ext cx="1338773" cy="1087638"/>
            <a:chOff x="4644252" y="773859"/>
            <a:chExt cx="1338773" cy="1087638"/>
          </a:xfrm>
        </p:grpSpPr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A95233EC-1323-F347-99F1-793EC7861DAC}"/>
                </a:ext>
              </a:extLst>
            </p:cNvPr>
            <p:cNvSpPr/>
            <p:nvPr/>
          </p:nvSpPr>
          <p:spPr>
            <a:xfrm>
              <a:off x="4644252" y="77385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/>
                <a:t>Touch</a:t>
              </a:r>
              <a:endParaRPr lang="it-IT" sz="1400" dirty="0"/>
            </a:p>
          </p:txBody>
        </p:sp>
        <p:cxnSp>
          <p:nvCxnSpPr>
            <p:cNvPr id="48" name="Connettore 1 47">
              <a:extLst>
                <a:ext uri="{FF2B5EF4-FFF2-40B4-BE49-F238E27FC236}">
                  <a16:creationId xmlns:a16="http://schemas.microsoft.com/office/drawing/2014/main" id="{1D644182-1AC1-A641-94BF-C9EA823964BF}"/>
                </a:ext>
              </a:extLst>
            </p:cNvPr>
            <p:cNvCxnSpPr>
              <a:cxnSpLocks/>
            </p:cNvCxnSpPr>
            <p:nvPr/>
          </p:nvCxnSpPr>
          <p:spPr>
            <a:xfrm>
              <a:off x="5313637" y="1095881"/>
              <a:ext cx="0" cy="18303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ttore 1 48">
              <a:extLst>
                <a:ext uri="{FF2B5EF4-FFF2-40B4-BE49-F238E27FC236}">
                  <a16:creationId xmlns:a16="http://schemas.microsoft.com/office/drawing/2014/main" id="{7659DAC9-2D98-3346-B440-1EECAE0CC889}"/>
                </a:ext>
              </a:extLst>
            </p:cNvPr>
            <p:cNvCxnSpPr>
              <a:cxnSpLocks/>
            </p:cNvCxnSpPr>
            <p:nvPr/>
          </p:nvCxnSpPr>
          <p:spPr>
            <a:xfrm>
              <a:off x="5313637" y="1281125"/>
              <a:ext cx="5489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ttore 1 57">
              <a:extLst>
                <a:ext uri="{FF2B5EF4-FFF2-40B4-BE49-F238E27FC236}">
                  <a16:creationId xmlns:a16="http://schemas.microsoft.com/office/drawing/2014/main" id="{22AA2626-5168-3B43-81F9-95D5E8D8F1F2}"/>
                </a:ext>
              </a:extLst>
            </p:cNvPr>
            <p:cNvCxnSpPr>
              <a:cxnSpLocks/>
            </p:cNvCxnSpPr>
            <p:nvPr/>
          </p:nvCxnSpPr>
          <p:spPr>
            <a:xfrm>
              <a:off x="5862577" y="1278917"/>
              <a:ext cx="0" cy="5825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ED186971-22DC-1449-AA9C-0648CF2EBFD2}"/>
              </a:ext>
            </a:extLst>
          </p:cNvPr>
          <p:cNvGrpSpPr/>
          <p:nvPr/>
        </p:nvGrpSpPr>
        <p:grpSpPr>
          <a:xfrm>
            <a:off x="3034889" y="784169"/>
            <a:ext cx="2625261" cy="1077328"/>
            <a:chOff x="3034889" y="784169"/>
            <a:chExt cx="2625261" cy="1077328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5FC0850B-A59E-AB49-9545-4E86FA1DDA1A}"/>
                </a:ext>
              </a:extLst>
            </p:cNvPr>
            <p:cNvSpPr/>
            <p:nvPr/>
          </p:nvSpPr>
          <p:spPr>
            <a:xfrm>
              <a:off x="3034889" y="78416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LCD</a:t>
              </a:r>
            </a:p>
          </p:txBody>
        </p:sp>
        <p:cxnSp>
          <p:nvCxnSpPr>
            <p:cNvPr id="41" name="Connettore 1 40">
              <a:extLst>
                <a:ext uri="{FF2B5EF4-FFF2-40B4-BE49-F238E27FC236}">
                  <a16:creationId xmlns:a16="http://schemas.microsoft.com/office/drawing/2014/main" id="{5DE69FD1-221B-EF49-88AD-0FCAB4BAC25D}"/>
                </a:ext>
              </a:extLst>
            </p:cNvPr>
            <p:cNvCxnSpPr>
              <a:cxnSpLocks/>
              <a:stCxn id="7" idx="2"/>
            </p:cNvCxnSpPr>
            <p:nvPr/>
          </p:nvCxnSpPr>
          <p:spPr>
            <a:xfrm flipH="1">
              <a:off x="3704275" y="1096991"/>
              <a:ext cx="1" cy="3638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ttore 1 42">
              <a:extLst>
                <a:ext uri="{FF2B5EF4-FFF2-40B4-BE49-F238E27FC236}">
                  <a16:creationId xmlns:a16="http://schemas.microsoft.com/office/drawing/2014/main" id="{65D53600-699A-8C44-BFBF-13729D7B1483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1460843"/>
              <a:ext cx="19558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ttore 1 59">
              <a:extLst>
                <a:ext uri="{FF2B5EF4-FFF2-40B4-BE49-F238E27FC236}">
                  <a16:creationId xmlns:a16="http://schemas.microsoft.com/office/drawing/2014/main" id="{64E71914-69C2-D84D-BFFA-587E1DD56223}"/>
                </a:ext>
              </a:extLst>
            </p:cNvPr>
            <p:cNvCxnSpPr>
              <a:cxnSpLocks/>
            </p:cNvCxnSpPr>
            <p:nvPr/>
          </p:nvCxnSpPr>
          <p:spPr>
            <a:xfrm>
              <a:off x="5660150" y="1460843"/>
              <a:ext cx="0" cy="4006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EB20B914-46A8-9E47-9190-383E59F6CAE7}"/>
              </a:ext>
            </a:extLst>
          </p:cNvPr>
          <p:cNvGrpSpPr/>
          <p:nvPr/>
        </p:nvGrpSpPr>
        <p:grpSpPr>
          <a:xfrm>
            <a:off x="6253615" y="784169"/>
            <a:ext cx="1338773" cy="1077328"/>
            <a:chOff x="6253615" y="784169"/>
            <a:chExt cx="1338773" cy="1077328"/>
          </a:xfrm>
        </p:grpSpPr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CA38E930-15DE-6841-9FA3-99C7F622F023}"/>
                </a:ext>
              </a:extLst>
            </p:cNvPr>
            <p:cNvSpPr/>
            <p:nvPr/>
          </p:nvSpPr>
          <p:spPr>
            <a:xfrm>
              <a:off x="6253615" y="78416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Pulsanti</a:t>
              </a:r>
            </a:p>
          </p:txBody>
        </p:sp>
        <p:cxnSp>
          <p:nvCxnSpPr>
            <p:cNvPr id="73" name="Connettore 1 72">
              <a:extLst>
                <a:ext uri="{FF2B5EF4-FFF2-40B4-BE49-F238E27FC236}">
                  <a16:creationId xmlns:a16="http://schemas.microsoft.com/office/drawing/2014/main" id="{3ED55E55-017F-D44B-8815-57EA094331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05863" y="1095881"/>
              <a:ext cx="0" cy="18303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ttore 1 73">
              <a:extLst>
                <a:ext uri="{FF2B5EF4-FFF2-40B4-BE49-F238E27FC236}">
                  <a16:creationId xmlns:a16="http://schemas.microsoft.com/office/drawing/2014/main" id="{DEF56322-89E1-3543-92A9-67E8FFBD3C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8531" y="1280457"/>
              <a:ext cx="5489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ttore 1 74">
              <a:extLst>
                <a:ext uri="{FF2B5EF4-FFF2-40B4-BE49-F238E27FC236}">
                  <a16:creationId xmlns:a16="http://schemas.microsoft.com/office/drawing/2014/main" id="{38C02B87-F7DB-484A-8B9D-58374E4F4F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8531" y="1278917"/>
              <a:ext cx="0" cy="5825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06265764-A8E7-4341-845F-FF1B59067420}"/>
              </a:ext>
            </a:extLst>
          </p:cNvPr>
          <p:cNvGrpSpPr/>
          <p:nvPr/>
        </p:nvGrpSpPr>
        <p:grpSpPr>
          <a:xfrm>
            <a:off x="6531418" y="773859"/>
            <a:ext cx="2673911" cy="1112665"/>
            <a:chOff x="6531418" y="773859"/>
            <a:chExt cx="2673911" cy="1112665"/>
          </a:xfrm>
        </p:grpSpPr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72584B0B-25FB-6047-9847-51DF91090686}"/>
                </a:ext>
              </a:extLst>
            </p:cNvPr>
            <p:cNvSpPr/>
            <p:nvPr/>
          </p:nvSpPr>
          <p:spPr>
            <a:xfrm>
              <a:off x="7862978" y="773859"/>
              <a:ext cx="1342351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Status LED RGB</a:t>
              </a:r>
            </a:p>
          </p:txBody>
        </p:sp>
        <p:cxnSp>
          <p:nvCxnSpPr>
            <p:cNvPr id="76" name="Connettore 1 75">
              <a:extLst>
                <a:ext uri="{FF2B5EF4-FFF2-40B4-BE49-F238E27FC236}">
                  <a16:creationId xmlns:a16="http://schemas.microsoft.com/office/drawing/2014/main" id="{B14443A6-6C2A-9347-8E63-F526F1E7D577}"/>
                </a:ext>
              </a:extLst>
            </p:cNvPr>
            <p:cNvCxnSpPr>
              <a:cxnSpLocks/>
            </p:cNvCxnSpPr>
            <p:nvPr/>
          </p:nvCxnSpPr>
          <p:spPr>
            <a:xfrm>
              <a:off x="6531418" y="1485870"/>
              <a:ext cx="0" cy="4006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ttore 1 76">
              <a:extLst>
                <a:ext uri="{FF2B5EF4-FFF2-40B4-BE49-F238E27FC236}">
                  <a16:creationId xmlns:a16="http://schemas.microsoft.com/office/drawing/2014/main" id="{0B9637AC-CBD0-DB41-9DF0-C5366C0F7006}"/>
                </a:ext>
              </a:extLst>
            </p:cNvPr>
            <p:cNvCxnSpPr>
              <a:cxnSpLocks/>
            </p:cNvCxnSpPr>
            <p:nvPr/>
          </p:nvCxnSpPr>
          <p:spPr>
            <a:xfrm>
              <a:off x="6531418" y="1485870"/>
              <a:ext cx="19558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ttore 1 77">
              <a:extLst>
                <a:ext uri="{FF2B5EF4-FFF2-40B4-BE49-F238E27FC236}">
                  <a16:creationId xmlns:a16="http://schemas.microsoft.com/office/drawing/2014/main" id="{EE5BDFD2-A85F-DA43-9A6D-668A1C7631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87292" y="1104349"/>
              <a:ext cx="1" cy="3638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uppo 41">
            <a:extLst>
              <a:ext uri="{FF2B5EF4-FFF2-40B4-BE49-F238E27FC236}">
                <a16:creationId xmlns:a16="http://schemas.microsoft.com/office/drawing/2014/main" id="{FEEE924C-334E-2D4B-8651-E17EA2E729F8}"/>
              </a:ext>
            </a:extLst>
          </p:cNvPr>
          <p:cNvGrpSpPr/>
          <p:nvPr/>
        </p:nvGrpSpPr>
        <p:grpSpPr>
          <a:xfrm>
            <a:off x="1490570" y="4260201"/>
            <a:ext cx="3655660" cy="667599"/>
            <a:chOff x="1490570" y="4260201"/>
            <a:chExt cx="3655660" cy="667599"/>
          </a:xfrm>
        </p:grpSpPr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1F0AD529-905A-3949-98E2-EE3305DD7B5B}"/>
                </a:ext>
              </a:extLst>
            </p:cNvPr>
            <p:cNvSpPr/>
            <p:nvPr/>
          </p:nvSpPr>
          <p:spPr>
            <a:xfrm>
              <a:off x="1490570" y="4614978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Camera 1 </a:t>
              </a:r>
            </a:p>
          </p:txBody>
        </p:sp>
        <p:cxnSp>
          <p:nvCxnSpPr>
            <p:cNvPr id="102" name="Connettore 1 101">
              <a:extLst>
                <a:ext uri="{FF2B5EF4-FFF2-40B4-BE49-F238E27FC236}">
                  <a16:creationId xmlns:a16="http://schemas.microsoft.com/office/drawing/2014/main" id="{035336D1-049D-F540-AD6E-8BCDA3BF5162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260201"/>
              <a:ext cx="1" cy="36159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ttore 1 102">
              <a:extLst>
                <a:ext uri="{FF2B5EF4-FFF2-40B4-BE49-F238E27FC236}">
                  <a16:creationId xmlns:a16="http://schemas.microsoft.com/office/drawing/2014/main" id="{A0ED6BB9-00E1-634E-AA4E-2F04C38E2571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260201"/>
              <a:ext cx="29862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o 46">
            <a:extLst>
              <a:ext uri="{FF2B5EF4-FFF2-40B4-BE49-F238E27FC236}">
                <a16:creationId xmlns:a16="http://schemas.microsoft.com/office/drawing/2014/main" id="{D35463BD-C3C9-4548-92D5-8FE68499D28A}"/>
              </a:ext>
            </a:extLst>
          </p:cNvPr>
          <p:cNvGrpSpPr/>
          <p:nvPr/>
        </p:nvGrpSpPr>
        <p:grpSpPr>
          <a:xfrm>
            <a:off x="3034889" y="4640985"/>
            <a:ext cx="2111341" cy="736612"/>
            <a:chOff x="3034889" y="4640985"/>
            <a:chExt cx="2111341" cy="736612"/>
          </a:xfrm>
        </p:grpSpPr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768ED0C2-76AE-0D4A-92DE-549BA351F110}"/>
                </a:ext>
              </a:extLst>
            </p:cNvPr>
            <p:cNvSpPr/>
            <p:nvPr/>
          </p:nvSpPr>
          <p:spPr>
            <a:xfrm>
              <a:off x="3034889" y="5064775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Accelerometro</a:t>
              </a:r>
            </a:p>
          </p:txBody>
        </p:sp>
        <p:cxnSp>
          <p:nvCxnSpPr>
            <p:cNvPr id="105" name="Connettore 1 104">
              <a:extLst>
                <a:ext uri="{FF2B5EF4-FFF2-40B4-BE49-F238E27FC236}">
                  <a16:creationId xmlns:a16="http://schemas.microsoft.com/office/drawing/2014/main" id="{2A0361F9-9A67-B94E-B941-77F83E68D71D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4640985"/>
              <a:ext cx="1441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nettore 1 106">
              <a:extLst>
                <a:ext uri="{FF2B5EF4-FFF2-40B4-BE49-F238E27FC236}">
                  <a16:creationId xmlns:a16="http://schemas.microsoft.com/office/drawing/2014/main" id="{0CB5585F-537E-6D49-A202-8C4FA02CB107}"/>
                </a:ext>
              </a:extLst>
            </p:cNvPr>
            <p:cNvCxnSpPr>
              <a:cxnSpLocks/>
              <a:endCxn id="28" idx="0"/>
            </p:cNvCxnSpPr>
            <p:nvPr/>
          </p:nvCxnSpPr>
          <p:spPr>
            <a:xfrm>
              <a:off x="3704276" y="4640985"/>
              <a:ext cx="0" cy="42379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o 49">
            <a:extLst>
              <a:ext uri="{FF2B5EF4-FFF2-40B4-BE49-F238E27FC236}">
                <a16:creationId xmlns:a16="http://schemas.microsoft.com/office/drawing/2014/main" id="{5C71E4AB-BDFC-7545-8477-7E2C2AFC8B43}"/>
              </a:ext>
            </a:extLst>
          </p:cNvPr>
          <p:cNvGrpSpPr/>
          <p:nvPr/>
        </p:nvGrpSpPr>
        <p:grpSpPr>
          <a:xfrm>
            <a:off x="3034889" y="5385649"/>
            <a:ext cx="1338773" cy="440647"/>
            <a:chOff x="3034889" y="5385649"/>
            <a:chExt cx="1338773" cy="440647"/>
          </a:xfrm>
        </p:grpSpPr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43DC04EB-0C8D-E149-94AA-FDFB56FB1945}"/>
                </a:ext>
              </a:extLst>
            </p:cNvPr>
            <p:cNvSpPr/>
            <p:nvPr/>
          </p:nvSpPr>
          <p:spPr>
            <a:xfrm>
              <a:off x="3034889" y="5513474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Giroscopio</a:t>
              </a:r>
            </a:p>
          </p:txBody>
        </p:sp>
        <p:cxnSp>
          <p:nvCxnSpPr>
            <p:cNvPr id="111" name="Connettore 1 110">
              <a:extLst>
                <a:ext uri="{FF2B5EF4-FFF2-40B4-BE49-F238E27FC236}">
                  <a16:creationId xmlns:a16="http://schemas.microsoft.com/office/drawing/2014/main" id="{BC7C1DC8-5404-F444-A501-B1398A6174C7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5385649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uppo 50">
            <a:extLst>
              <a:ext uri="{FF2B5EF4-FFF2-40B4-BE49-F238E27FC236}">
                <a16:creationId xmlns:a16="http://schemas.microsoft.com/office/drawing/2014/main" id="{D0697352-04B1-7D4D-BD57-AF5B83A153C3}"/>
              </a:ext>
            </a:extLst>
          </p:cNvPr>
          <p:cNvGrpSpPr/>
          <p:nvPr/>
        </p:nvGrpSpPr>
        <p:grpSpPr>
          <a:xfrm>
            <a:off x="3034889" y="5822285"/>
            <a:ext cx="1338773" cy="452710"/>
            <a:chOff x="3034889" y="5822285"/>
            <a:chExt cx="1338773" cy="452710"/>
          </a:xfrm>
        </p:grpSpPr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4077976F-ED39-FF41-8918-1B7A8C72F1D2}"/>
                </a:ext>
              </a:extLst>
            </p:cNvPr>
            <p:cNvSpPr/>
            <p:nvPr/>
          </p:nvSpPr>
          <p:spPr>
            <a:xfrm>
              <a:off x="3034889" y="5962173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Magnetometro</a:t>
              </a:r>
            </a:p>
          </p:txBody>
        </p:sp>
        <p:cxnSp>
          <p:nvCxnSpPr>
            <p:cNvPr id="115" name="Connettore 1 114">
              <a:extLst>
                <a:ext uri="{FF2B5EF4-FFF2-40B4-BE49-F238E27FC236}">
                  <a16:creationId xmlns:a16="http://schemas.microsoft.com/office/drawing/2014/main" id="{900489C1-0519-454C-8D9A-ECA70B04EC0D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5822285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uppo 43">
            <a:extLst>
              <a:ext uri="{FF2B5EF4-FFF2-40B4-BE49-F238E27FC236}">
                <a16:creationId xmlns:a16="http://schemas.microsoft.com/office/drawing/2014/main" id="{A84E8644-7269-D540-9B16-B730A4E5C0D7}"/>
              </a:ext>
            </a:extLst>
          </p:cNvPr>
          <p:cNvGrpSpPr/>
          <p:nvPr/>
        </p:nvGrpSpPr>
        <p:grpSpPr>
          <a:xfrm>
            <a:off x="1490570" y="4927800"/>
            <a:ext cx="1338773" cy="450052"/>
            <a:chOff x="1490570" y="4927800"/>
            <a:chExt cx="1338773" cy="450052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D5E830FC-F164-BC4E-8643-1E55C83664B2}"/>
                </a:ext>
              </a:extLst>
            </p:cNvPr>
            <p:cNvSpPr/>
            <p:nvPr/>
          </p:nvSpPr>
          <p:spPr>
            <a:xfrm>
              <a:off x="1490570" y="5065030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Camera 2</a:t>
              </a:r>
            </a:p>
          </p:txBody>
        </p:sp>
        <p:cxnSp>
          <p:nvCxnSpPr>
            <p:cNvPr id="117" name="Connettore 1 116">
              <a:extLst>
                <a:ext uri="{FF2B5EF4-FFF2-40B4-BE49-F238E27FC236}">
                  <a16:creationId xmlns:a16="http://schemas.microsoft.com/office/drawing/2014/main" id="{3A0E7EC4-9771-A54C-9B78-DFA60FAD76E3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927800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o 44">
            <a:extLst>
              <a:ext uri="{FF2B5EF4-FFF2-40B4-BE49-F238E27FC236}">
                <a16:creationId xmlns:a16="http://schemas.microsoft.com/office/drawing/2014/main" id="{EA31AD81-DFF0-C346-A90E-6522D145916E}"/>
              </a:ext>
            </a:extLst>
          </p:cNvPr>
          <p:cNvGrpSpPr/>
          <p:nvPr/>
        </p:nvGrpSpPr>
        <p:grpSpPr>
          <a:xfrm>
            <a:off x="1490570" y="5385648"/>
            <a:ext cx="1338773" cy="442256"/>
            <a:chOff x="1490570" y="5385648"/>
            <a:chExt cx="1338773" cy="442256"/>
          </a:xfrm>
        </p:grpSpPr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EFC1465-4F07-1F4E-B235-D598DA6E8DA1}"/>
                </a:ext>
              </a:extLst>
            </p:cNvPr>
            <p:cNvSpPr/>
            <p:nvPr/>
          </p:nvSpPr>
          <p:spPr>
            <a:xfrm>
              <a:off x="1490570" y="5515082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Flash LED</a:t>
              </a:r>
            </a:p>
          </p:txBody>
        </p:sp>
        <p:cxnSp>
          <p:nvCxnSpPr>
            <p:cNvPr id="118" name="Connettore 1 117">
              <a:extLst>
                <a:ext uri="{FF2B5EF4-FFF2-40B4-BE49-F238E27FC236}">
                  <a16:creationId xmlns:a16="http://schemas.microsoft.com/office/drawing/2014/main" id="{1CFB9916-9CBC-3441-82BC-4E702D55F7FE}"/>
                </a:ext>
              </a:extLst>
            </p:cNvPr>
            <p:cNvCxnSpPr>
              <a:cxnSpLocks/>
            </p:cNvCxnSpPr>
            <p:nvPr/>
          </p:nvCxnSpPr>
          <p:spPr>
            <a:xfrm>
              <a:off x="2151451" y="5385648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uppo 45">
            <a:extLst>
              <a:ext uri="{FF2B5EF4-FFF2-40B4-BE49-F238E27FC236}">
                <a16:creationId xmlns:a16="http://schemas.microsoft.com/office/drawing/2014/main" id="{34B8630B-FCA0-044B-ACAA-CD3A791DB597}"/>
              </a:ext>
            </a:extLst>
          </p:cNvPr>
          <p:cNvGrpSpPr/>
          <p:nvPr/>
        </p:nvGrpSpPr>
        <p:grpSpPr>
          <a:xfrm>
            <a:off x="1490569" y="5822285"/>
            <a:ext cx="1338773" cy="464932"/>
            <a:chOff x="1490569" y="5822285"/>
            <a:chExt cx="1338773" cy="464932"/>
          </a:xfrm>
        </p:grpSpPr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DDB1CDC7-45D7-4543-B0DD-071C559E1811}"/>
                </a:ext>
              </a:extLst>
            </p:cNvPr>
            <p:cNvSpPr/>
            <p:nvPr/>
          </p:nvSpPr>
          <p:spPr>
            <a:xfrm>
              <a:off x="1490569" y="5974395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>
                  <a:solidFill>
                    <a:schemeClr val="tx1"/>
                  </a:solidFill>
                </a:rPr>
                <a:t>Proximity</a:t>
              </a:r>
              <a:endParaRPr lang="it-IT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119" name="Connettore 1 118">
              <a:extLst>
                <a:ext uri="{FF2B5EF4-FFF2-40B4-BE49-F238E27FC236}">
                  <a16:creationId xmlns:a16="http://schemas.microsoft.com/office/drawing/2014/main" id="{ED3E3E58-D5BB-814D-AD9C-17D6CA64EF52}"/>
                </a:ext>
              </a:extLst>
            </p:cNvPr>
            <p:cNvCxnSpPr>
              <a:cxnSpLocks/>
            </p:cNvCxnSpPr>
            <p:nvPr/>
          </p:nvCxnSpPr>
          <p:spPr>
            <a:xfrm>
              <a:off x="2151451" y="5822285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uppo 62">
            <a:extLst>
              <a:ext uri="{FF2B5EF4-FFF2-40B4-BE49-F238E27FC236}">
                <a16:creationId xmlns:a16="http://schemas.microsoft.com/office/drawing/2014/main" id="{4F60CA46-D70F-9342-A816-4BA8BFC4D394}"/>
              </a:ext>
            </a:extLst>
          </p:cNvPr>
          <p:cNvGrpSpPr/>
          <p:nvPr/>
        </p:nvGrpSpPr>
        <p:grpSpPr>
          <a:xfrm>
            <a:off x="7789153" y="5832509"/>
            <a:ext cx="1338773" cy="448699"/>
            <a:chOff x="7789153" y="5832509"/>
            <a:chExt cx="1338773" cy="448699"/>
          </a:xfrm>
        </p:grpSpPr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FFC91B02-FAF5-A240-911F-E2CB44F4F90F}"/>
                </a:ext>
              </a:extLst>
            </p:cNvPr>
            <p:cNvSpPr/>
            <p:nvPr/>
          </p:nvSpPr>
          <p:spPr>
            <a:xfrm>
              <a:off x="7789153" y="5968386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MIC 2</a:t>
              </a:r>
            </a:p>
          </p:txBody>
        </p:sp>
        <p:cxnSp>
          <p:nvCxnSpPr>
            <p:cNvPr id="120" name="Connettore 1 119">
              <a:extLst>
                <a:ext uri="{FF2B5EF4-FFF2-40B4-BE49-F238E27FC236}">
                  <a16:creationId xmlns:a16="http://schemas.microsoft.com/office/drawing/2014/main" id="{0BFF0EE2-4ED0-3549-B3CE-74BD857E66C3}"/>
                </a:ext>
              </a:extLst>
            </p:cNvPr>
            <p:cNvCxnSpPr>
              <a:cxnSpLocks/>
            </p:cNvCxnSpPr>
            <p:nvPr/>
          </p:nvCxnSpPr>
          <p:spPr>
            <a:xfrm>
              <a:off x="8458539" y="5832509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uppo 56">
            <a:extLst>
              <a:ext uri="{FF2B5EF4-FFF2-40B4-BE49-F238E27FC236}">
                <a16:creationId xmlns:a16="http://schemas.microsoft.com/office/drawing/2014/main" id="{E160478E-C045-9641-9219-B036A6A1164D}"/>
              </a:ext>
            </a:extLst>
          </p:cNvPr>
          <p:cNvGrpSpPr/>
          <p:nvPr/>
        </p:nvGrpSpPr>
        <p:grpSpPr>
          <a:xfrm>
            <a:off x="6955585" y="4277130"/>
            <a:ext cx="3716661" cy="1100467"/>
            <a:chOff x="6955585" y="4277130"/>
            <a:chExt cx="3716661" cy="1100467"/>
          </a:xfrm>
        </p:grpSpPr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3E125E1D-56F6-704A-B0AC-D2B79E30119C}"/>
                </a:ext>
              </a:extLst>
            </p:cNvPr>
            <p:cNvSpPr/>
            <p:nvPr/>
          </p:nvSpPr>
          <p:spPr>
            <a:xfrm>
              <a:off x="9333473" y="5064775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Speaker 1</a:t>
              </a:r>
            </a:p>
          </p:txBody>
        </p:sp>
        <p:cxnSp>
          <p:nvCxnSpPr>
            <p:cNvPr id="122" name="Connettore 1 121">
              <a:extLst>
                <a:ext uri="{FF2B5EF4-FFF2-40B4-BE49-F238E27FC236}">
                  <a16:creationId xmlns:a16="http://schemas.microsoft.com/office/drawing/2014/main" id="{DB5B7588-0C0D-7F4A-8322-8789EC6B5F5B}"/>
                </a:ext>
              </a:extLst>
            </p:cNvPr>
            <p:cNvCxnSpPr>
              <a:cxnSpLocks/>
            </p:cNvCxnSpPr>
            <p:nvPr/>
          </p:nvCxnSpPr>
          <p:spPr>
            <a:xfrm>
              <a:off x="6955585" y="4277130"/>
              <a:ext cx="305685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Connettore 1 127">
              <a:extLst>
                <a:ext uri="{FF2B5EF4-FFF2-40B4-BE49-F238E27FC236}">
                  <a16:creationId xmlns:a16="http://schemas.microsoft.com/office/drawing/2014/main" id="{17322C76-7B07-F747-9E49-39C979A571CD}"/>
                </a:ext>
              </a:extLst>
            </p:cNvPr>
            <p:cNvCxnSpPr>
              <a:cxnSpLocks/>
            </p:cNvCxnSpPr>
            <p:nvPr/>
          </p:nvCxnSpPr>
          <p:spPr>
            <a:xfrm>
              <a:off x="10002857" y="4277130"/>
              <a:ext cx="0" cy="77201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uppo 60">
            <a:extLst>
              <a:ext uri="{FF2B5EF4-FFF2-40B4-BE49-F238E27FC236}">
                <a16:creationId xmlns:a16="http://schemas.microsoft.com/office/drawing/2014/main" id="{083E6BC6-48C3-1142-B553-260F5FF22EBE}"/>
              </a:ext>
            </a:extLst>
          </p:cNvPr>
          <p:cNvGrpSpPr/>
          <p:nvPr/>
        </p:nvGrpSpPr>
        <p:grpSpPr>
          <a:xfrm>
            <a:off x="9333473" y="5815733"/>
            <a:ext cx="1338773" cy="464118"/>
            <a:chOff x="9333473" y="5815733"/>
            <a:chExt cx="1338773" cy="464118"/>
          </a:xfrm>
        </p:grpSpPr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0C11B73B-866D-324C-B3CF-21B2923CFDC4}"/>
                </a:ext>
              </a:extLst>
            </p:cNvPr>
            <p:cNvSpPr/>
            <p:nvPr/>
          </p:nvSpPr>
          <p:spPr>
            <a:xfrm>
              <a:off x="9333473" y="5967029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Jack cuffie</a:t>
              </a:r>
            </a:p>
          </p:txBody>
        </p:sp>
        <p:cxnSp>
          <p:nvCxnSpPr>
            <p:cNvPr id="130" name="Connettore 1 129">
              <a:extLst>
                <a:ext uri="{FF2B5EF4-FFF2-40B4-BE49-F238E27FC236}">
                  <a16:creationId xmlns:a16="http://schemas.microsoft.com/office/drawing/2014/main" id="{D3DF190F-00CE-E147-894B-F17EA0E858AC}"/>
                </a:ext>
              </a:extLst>
            </p:cNvPr>
            <p:cNvCxnSpPr>
              <a:cxnSpLocks/>
            </p:cNvCxnSpPr>
            <p:nvPr/>
          </p:nvCxnSpPr>
          <p:spPr>
            <a:xfrm>
              <a:off x="10002857" y="5815733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uppo 51">
            <a:extLst>
              <a:ext uri="{FF2B5EF4-FFF2-40B4-BE49-F238E27FC236}">
                <a16:creationId xmlns:a16="http://schemas.microsoft.com/office/drawing/2014/main" id="{F82EE9C2-A240-9C4E-BD8F-BB58FAC0D508}"/>
              </a:ext>
            </a:extLst>
          </p:cNvPr>
          <p:cNvGrpSpPr/>
          <p:nvPr/>
        </p:nvGrpSpPr>
        <p:grpSpPr>
          <a:xfrm>
            <a:off x="7016587" y="1793570"/>
            <a:ext cx="4256695" cy="380749"/>
            <a:chOff x="7016587" y="1793570"/>
            <a:chExt cx="4256695" cy="380749"/>
          </a:xfrm>
        </p:grpSpPr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6FEDBD37-08D5-4242-A245-4B3A93CBDC31}"/>
                </a:ext>
              </a:extLst>
            </p:cNvPr>
            <p:cNvSpPr/>
            <p:nvPr/>
          </p:nvSpPr>
          <p:spPr>
            <a:xfrm>
              <a:off x="9333473" y="186149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Telefonia</a:t>
              </a:r>
            </a:p>
          </p:txBody>
        </p:sp>
        <p:cxnSp>
          <p:nvCxnSpPr>
            <p:cNvPr id="79" name="Connettore 1 78">
              <a:extLst>
                <a:ext uri="{FF2B5EF4-FFF2-40B4-BE49-F238E27FC236}">
                  <a16:creationId xmlns:a16="http://schemas.microsoft.com/office/drawing/2014/main" id="{100421B6-BDF7-5746-9A4D-9ADD3E7180E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7" y="2027722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0" name="Gruppo 149">
              <a:extLst>
                <a:ext uri="{FF2B5EF4-FFF2-40B4-BE49-F238E27FC236}">
                  <a16:creationId xmlns:a16="http://schemas.microsoft.com/office/drawing/2014/main" id="{695A456E-083F-0441-8118-F416EF475210}"/>
                </a:ext>
              </a:extLst>
            </p:cNvPr>
            <p:cNvGrpSpPr/>
            <p:nvPr/>
          </p:nvGrpSpPr>
          <p:grpSpPr>
            <a:xfrm>
              <a:off x="10672244" y="1793570"/>
              <a:ext cx="601038" cy="224338"/>
              <a:chOff x="10672244" y="1793570"/>
              <a:chExt cx="601038" cy="224338"/>
            </a:xfrm>
          </p:grpSpPr>
          <p:cxnSp>
            <p:nvCxnSpPr>
              <p:cNvPr id="136" name="Connettore 1 135">
                <a:extLst>
                  <a:ext uri="{FF2B5EF4-FFF2-40B4-BE49-F238E27FC236}">
                    <a16:creationId xmlns:a16="http://schemas.microsoft.com/office/drawing/2014/main" id="{BB8B7E4E-3F7D-0549-8265-712837B5F9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Connettore 1 137">
                <a:extLst>
                  <a:ext uri="{FF2B5EF4-FFF2-40B4-BE49-F238E27FC236}">
                    <a16:creationId xmlns:a16="http://schemas.microsoft.com/office/drawing/2014/main" id="{4D9D36ED-C32F-2B4D-B38A-3699CE8535A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Connettore 1 141">
                <a:extLst>
                  <a:ext uri="{FF2B5EF4-FFF2-40B4-BE49-F238E27FC236}">
                    <a16:creationId xmlns:a16="http://schemas.microsoft.com/office/drawing/2014/main" id="{C2FB54C0-EDB1-F643-B1C7-D4944D817B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Connettore 1 142">
                <a:extLst>
                  <a:ext uri="{FF2B5EF4-FFF2-40B4-BE49-F238E27FC236}">
                    <a16:creationId xmlns:a16="http://schemas.microsoft.com/office/drawing/2014/main" id="{967DB040-EEDA-9F47-9C50-E225F54ABD6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Gruppo 52">
            <a:extLst>
              <a:ext uri="{FF2B5EF4-FFF2-40B4-BE49-F238E27FC236}">
                <a16:creationId xmlns:a16="http://schemas.microsoft.com/office/drawing/2014/main" id="{E70C3AC8-C3C1-754E-9781-0539DBAD3780}"/>
              </a:ext>
            </a:extLst>
          </p:cNvPr>
          <p:cNvGrpSpPr/>
          <p:nvPr/>
        </p:nvGrpSpPr>
        <p:grpSpPr>
          <a:xfrm>
            <a:off x="7016586" y="2230400"/>
            <a:ext cx="4256696" cy="398831"/>
            <a:chOff x="7016586" y="2230400"/>
            <a:chExt cx="4256696" cy="398831"/>
          </a:xfrm>
        </p:grpSpPr>
        <p:cxnSp>
          <p:nvCxnSpPr>
            <p:cNvPr id="80" name="Connettore 1 79">
              <a:extLst>
                <a:ext uri="{FF2B5EF4-FFF2-40B4-BE49-F238E27FC236}">
                  <a16:creationId xmlns:a16="http://schemas.microsoft.com/office/drawing/2014/main" id="{9CE0CF73-3DDF-094C-B092-E7A75DD05D9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6" y="2480885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ttangolo 87">
              <a:extLst>
                <a:ext uri="{FF2B5EF4-FFF2-40B4-BE49-F238E27FC236}">
                  <a16:creationId xmlns:a16="http://schemas.microsoft.com/office/drawing/2014/main" id="{35CE17BA-5C1E-004A-89BA-E277B1648FF0}"/>
                </a:ext>
              </a:extLst>
            </p:cNvPr>
            <p:cNvSpPr/>
            <p:nvPr/>
          </p:nvSpPr>
          <p:spPr>
            <a:xfrm>
              <a:off x="9333472" y="231640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/>
                <a:t>WiFi</a:t>
              </a:r>
              <a:endParaRPr lang="it-IT" sz="1400" dirty="0"/>
            </a:p>
          </p:txBody>
        </p:sp>
        <p:grpSp>
          <p:nvGrpSpPr>
            <p:cNvPr id="151" name="Gruppo 150">
              <a:extLst>
                <a:ext uri="{FF2B5EF4-FFF2-40B4-BE49-F238E27FC236}">
                  <a16:creationId xmlns:a16="http://schemas.microsoft.com/office/drawing/2014/main" id="{6FA7D540-9BDE-CA4C-9F0C-781F13B8E9EF}"/>
                </a:ext>
              </a:extLst>
            </p:cNvPr>
            <p:cNvGrpSpPr/>
            <p:nvPr/>
          </p:nvGrpSpPr>
          <p:grpSpPr>
            <a:xfrm>
              <a:off x="10672244" y="2230400"/>
              <a:ext cx="601038" cy="224338"/>
              <a:chOff x="10672244" y="1793570"/>
              <a:chExt cx="601038" cy="224338"/>
            </a:xfrm>
          </p:grpSpPr>
          <p:cxnSp>
            <p:nvCxnSpPr>
              <p:cNvPr id="152" name="Connettore 1 151">
                <a:extLst>
                  <a:ext uri="{FF2B5EF4-FFF2-40B4-BE49-F238E27FC236}">
                    <a16:creationId xmlns:a16="http://schemas.microsoft.com/office/drawing/2014/main" id="{F31F43C9-C18D-FA40-86CC-4E8C34601E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Connettore 1 152">
                <a:extLst>
                  <a:ext uri="{FF2B5EF4-FFF2-40B4-BE49-F238E27FC236}">
                    <a16:creationId xmlns:a16="http://schemas.microsoft.com/office/drawing/2014/main" id="{3900A74B-D5C2-0544-8B4F-0158EE5D630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Connettore 1 153">
                <a:extLst>
                  <a:ext uri="{FF2B5EF4-FFF2-40B4-BE49-F238E27FC236}">
                    <a16:creationId xmlns:a16="http://schemas.microsoft.com/office/drawing/2014/main" id="{0C4AA0C8-8A3E-B840-8BE2-9C1DAA28B76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Connettore 1 154">
                <a:extLst>
                  <a:ext uri="{FF2B5EF4-FFF2-40B4-BE49-F238E27FC236}">
                    <a16:creationId xmlns:a16="http://schemas.microsoft.com/office/drawing/2014/main" id="{A627F71E-C052-4543-93BA-9C6F3B0D1E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4" name="Gruppo 53">
            <a:extLst>
              <a:ext uri="{FF2B5EF4-FFF2-40B4-BE49-F238E27FC236}">
                <a16:creationId xmlns:a16="http://schemas.microsoft.com/office/drawing/2014/main" id="{D2897ECF-3D49-F243-9F2A-F209C0FBD081}"/>
              </a:ext>
            </a:extLst>
          </p:cNvPr>
          <p:cNvGrpSpPr/>
          <p:nvPr/>
        </p:nvGrpSpPr>
        <p:grpSpPr>
          <a:xfrm>
            <a:off x="7016585" y="2714617"/>
            <a:ext cx="4256697" cy="383573"/>
            <a:chOff x="7016585" y="2714617"/>
            <a:chExt cx="4256697" cy="383573"/>
          </a:xfrm>
        </p:grpSpPr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AE78A006-24AB-3D40-89CC-80166CEE05EF}"/>
                </a:ext>
              </a:extLst>
            </p:cNvPr>
            <p:cNvSpPr/>
            <p:nvPr/>
          </p:nvSpPr>
          <p:spPr>
            <a:xfrm>
              <a:off x="9333472" y="2785368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Bluetooth</a:t>
              </a:r>
            </a:p>
          </p:txBody>
        </p:sp>
        <p:cxnSp>
          <p:nvCxnSpPr>
            <p:cNvPr id="81" name="Connettore 1 80">
              <a:extLst>
                <a:ext uri="{FF2B5EF4-FFF2-40B4-BE49-F238E27FC236}">
                  <a16:creationId xmlns:a16="http://schemas.microsoft.com/office/drawing/2014/main" id="{A234FA68-9F42-494D-A81A-990B9F32201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5" y="2951593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6" name="Gruppo 155">
              <a:extLst>
                <a:ext uri="{FF2B5EF4-FFF2-40B4-BE49-F238E27FC236}">
                  <a16:creationId xmlns:a16="http://schemas.microsoft.com/office/drawing/2014/main" id="{948F1428-263A-2246-AB79-D1C9F1ADDBC0}"/>
                </a:ext>
              </a:extLst>
            </p:cNvPr>
            <p:cNvGrpSpPr/>
            <p:nvPr/>
          </p:nvGrpSpPr>
          <p:grpSpPr>
            <a:xfrm>
              <a:off x="10672244" y="2714617"/>
              <a:ext cx="601038" cy="224338"/>
              <a:chOff x="10672244" y="1793570"/>
              <a:chExt cx="601038" cy="224338"/>
            </a:xfrm>
          </p:grpSpPr>
          <p:cxnSp>
            <p:nvCxnSpPr>
              <p:cNvPr id="157" name="Connettore 1 156">
                <a:extLst>
                  <a:ext uri="{FF2B5EF4-FFF2-40B4-BE49-F238E27FC236}">
                    <a16:creationId xmlns:a16="http://schemas.microsoft.com/office/drawing/2014/main" id="{993A5A2E-0FC2-4A4E-939A-CD846BB810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Connettore 1 157">
                <a:extLst>
                  <a:ext uri="{FF2B5EF4-FFF2-40B4-BE49-F238E27FC236}">
                    <a16:creationId xmlns:a16="http://schemas.microsoft.com/office/drawing/2014/main" id="{707FF75C-3A2D-AE44-852C-F57CA7E7602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Connettore 1 158">
                <a:extLst>
                  <a:ext uri="{FF2B5EF4-FFF2-40B4-BE49-F238E27FC236}">
                    <a16:creationId xmlns:a16="http://schemas.microsoft.com/office/drawing/2014/main" id="{65C8E5B0-7CE7-2742-846C-2D5B582A430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Connettore 1 159">
                <a:extLst>
                  <a:ext uri="{FF2B5EF4-FFF2-40B4-BE49-F238E27FC236}">
                    <a16:creationId xmlns:a16="http://schemas.microsoft.com/office/drawing/2014/main" id="{496DE29C-13B9-6241-B7A7-37C4A4E0FE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Gruppo 54">
            <a:extLst>
              <a:ext uri="{FF2B5EF4-FFF2-40B4-BE49-F238E27FC236}">
                <a16:creationId xmlns:a16="http://schemas.microsoft.com/office/drawing/2014/main" id="{C43A8014-5BA4-7346-8AD1-9391985452DA}"/>
              </a:ext>
            </a:extLst>
          </p:cNvPr>
          <p:cNvGrpSpPr/>
          <p:nvPr/>
        </p:nvGrpSpPr>
        <p:grpSpPr>
          <a:xfrm>
            <a:off x="7016585" y="3192936"/>
            <a:ext cx="4256697" cy="376661"/>
            <a:chOff x="7016585" y="3192936"/>
            <a:chExt cx="4256697" cy="376661"/>
          </a:xfrm>
        </p:grpSpPr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CC3719B9-2D1E-E843-9C00-213409F61777}"/>
                </a:ext>
              </a:extLst>
            </p:cNvPr>
            <p:cNvSpPr/>
            <p:nvPr/>
          </p:nvSpPr>
          <p:spPr>
            <a:xfrm>
              <a:off x="9333471" y="3256775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GPS</a:t>
              </a:r>
            </a:p>
          </p:txBody>
        </p:sp>
        <p:cxnSp>
          <p:nvCxnSpPr>
            <p:cNvPr id="82" name="Connettore 1 81">
              <a:extLst>
                <a:ext uri="{FF2B5EF4-FFF2-40B4-BE49-F238E27FC236}">
                  <a16:creationId xmlns:a16="http://schemas.microsoft.com/office/drawing/2014/main" id="{915D67F6-A573-A349-AD2E-617A649CA92A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5" y="3432484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1" name="Gruppo 160">
              <a:extLst>
                <a:ext uri="{FF2B5EF4-FFF2-40B4-BE49-F238E27FC236}">
                  <a16:creationId xmlns:a16="http://schemas.microsoft.com/office/drawing/2014/main" id="{D60FFA3F-5EB3-8549-8134-6F8779F92E79}"/>
                </a:ext>
              </a:extLst>
            </p:cNvPr>
            <p:cNvGrpSpPr/>
            <p:nvPr/>
          </p:nvGrpSpPr>
          <p:grpSpPr>
            <a:xfrm>
              <a:off x="10672244" y="3192936"/>
              <a:ext cx="601038" cy="224338"/>
              <a:chOff x="10672244" y="1793570"/>
              <a:chExt cx="601038" cy="224338"/>
            </a:xfrm>
          </p:grpSpPr>
          <p:cxnSp>
            <p:nvCxnSpPr>
              <p:cNvPr id="162" name="Connettore 1 161">
                <a:extLst>
                  <a:ext uri="{FF2B5EF4-FFF2-40B4-BE49-F238E27FC236}">
                    <a16:creationId xmlns:a16="http://schemas.microsoft.com/office/drawing/2014/main" id="{1BAC9849-D948-D44F-BC33-015AAFF716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Connettore 1 162">
                <a:extLst>
                  <a:ext uri="{FF2B5EF4-FFF2-40B4-BE49-F238E27FC236}">
                    <a16:creationId xmlns:a16="http://schemas.microsoft.com/office/drawing/2014/main" id="{C389518E-0924-5A45-8744-D41E7768E2D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Connettore 1 163">
                <a:extLst>
                  <a:ext uri="{FF2B5EF4-FFF2-40B4-BE49-F238E27FC236}">
                    <a16:creationId xmlns:a16="http://schemas.microsoft.com/office/drawing/2014/main" id="{F1F26686-7C1F-0E4C-8D4C-851A214DB4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Connettore 1 164">
                <a:extLst>
                  <a:ext uri="{FF2B5EF4-FFF2-40B4-BE49-F238E27FC236}">
                    <a16:creationId xmlns:a16="http://schemas.microsoft.com/office/drawing/2014/main" id="{937E1CDE-BB68-DA4C-ADEC-FCF7BED0824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6" name="Gruppo 55">
            <a:extLst>
              <a:ext uri="{FF2B5EF4-FFF2-40B4-BE49-F238E27FC236}">
                <a16:creationId xmlns:a16="http://schemas.microsoft.com/office/drawing/2014/main" id="{77AB7E6D-4E6C-A84B-9B2F-867EB4CE49DB}"/>
              </a:ext>
            </a:extLst>
          </p:cNvPr>
          <p:cNvGrpSpPr/>
          <p:nvPr/>
        </p:nvGrpSpPr>
        <p:grpSpPr>
          <a:xfrm>
            <a:off x="7016584" y="3632289"/>
            <a:ext cx="4256698" cy="384650"/>
            <a:chOff x="7016584" y="3632289"/>
            <a:chExt cx="4256698" cy="384650"/>
          </a:xfrm>
        </p:grpSpPr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2B10B330-608B-5444-AA9D-9B6A43465ECF}"/>
                </a:ext>
              </a:extLst>
            </p:cNvPr>
            <p:cNvSpPr/>
            <p:nvPr/>
          </p:nvSpPr>
          <p:spPr>
            <a:xfrm>
              <a:off x="9333471" y="370411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NFC</a:t>
              </a:r>
            </a:p>
          </p:txBody>
        </p:sp>
        <p:cxnSp>
          <p:nvCxnSpPr>
            <p:cNvPr id="87" name="Connettore 1 86">
              <a:extLst>
                <a:ext uri="{FF2B5EF4-FFF2-40B4-BE49-F238E27FC236}">
                  <a16:creationId xmlns:a16="http://schemas.microsoft.com/office/drawing/2014/main" id="{53F04BE8-D8F1-E440-9209-B4BEFC87801C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4" y="3849170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6" name="Gruppo 165">
              <a:extLst>
                <a:ext uri="{FF2B5EF4-FFF2-40B4-BE49-F238E27FC236}">
                  <a16:creationId xmlns:a16="http://schemas.microsoft.com/office/drawing/2014/main" id="{3CC082D5-BB66-DA48-9207-8A29F1CDFE92}"/>
                </a:ext>
              </a:extLst>
            </p:cNvPr>
            <p:cNvGrpSpPr/>
            <p:nvPr/>
          </p:nvGrpSpPr>
          <p:grpSpPr>
            <a:xfrm>
              <a:off x="10672244" y="3632289"/>
              <a:ext cx="601038" cy="224338"/>
              <a:chOff x="10672244" y="1793570"/>
              <a:chExt cx="601038" cy="224338"/>
            </a:xfrm>
          </p:grpSpPr>
          <p:cxnSp>
            <p:nvCxnSpPr>
              <p:cNvPr id="167" name="Connettore 1 166">
                <a:extLst>
                  <a:ext uri="{FF2B5EF4-FFF2-40B4-BE49-F238E27FC236}">
                    <a16:creationId xmlns:a16="http://schemas.microsoft.com/office/drawing/2014/main" id="{B8AC9B10-5802-A84C-9603-AC5E6EDAA4C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Connettore 1 167">
                <a:extLst>
                  <a:ext uri="{FF2B5EF4-FFF2-40B4-BE49-F238E27FC236}">
                    <a16:creationId xmlns:a16="http://schemas.microsoft.com/office/drawing/2014/main" id="{380ABCD2-172F-EB4F-9FC2-03693B145B8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Connettore 1 168">
                <a:extLst>
                  <a:ext uri="{FF2B5EF4-FFF2-40B4-BE49-F238E27FC236}">
                    <a16:creationId xmlns:a16="http://schemas.microsoft.com/office/drawing/2014/main" id="{57123662-810D-2B43-8465-3533A261589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Connettore 1 169">
                <a:extLst>
                  <a:ext uri="{FF2B5EF4-FFF2-40B4-BE49-F238E27FC236}">
                    <a16:creationId xmlns:a16="http://schemas.microsoft.com/office/drawing/2014/main" id="{69F01A64-CE48-5945-8682-D2976184328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4" name="Rettangolo 93">
            <a:extLst>
              <a:ext uri="{FF2B5EF4-FFF2-40B4-BE49-F238E27FC236}">
                <a16:creationId xmlns:a16="http://schemas.microsoft.com/office/drawing/2014/main" id="{D378D657-95B6-1A42-A33B-CB5C52A2904B}"/>
              </a:ext>
            </a:extLst>
          </p:cNvPr>
          <p:cNvSpPr/>
          <p:nvPr/>
        </p:nvSpPr>
        <p:spPr>
          <a:xfrm>
            <a:off x="5146232" y="1861497"/>
            <a:ext cx="1858781" cy="320327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CPU</a:t>
            </a:r>
          </a:p>
        </p:txBody>
      </p:sp>
      <p:grpSp>
        <p:nvGrpSpPr>
          <p:cNvPr id="65" name="Gruppo 64">
            <a:extLst>
              <a:ext uri="{FF2B5EF4-FFF2-40B4-BE49-F238E27FC236}">
                <a16:creationId xmlns:a16="http://schemas.microsoft.com/office/drawing/2014/main" id="{3E870E65-FF4F-8E40-A741-FA522EAE4AA2}"/>
              </a:ext>
            </a:extLst>
          </p:cNvPr>
          <p:cNvGrpSpPr/>
          <p:nvPr/>
        </p:nvGrpSpPr>
        <p:grpSpPr>
          <a:xfrm>
            <a:off x="9333473" y="5385648"/>
            <a:ext cx="1338773" cy="446861"/>
            <a:chOff x="9333473" y="5385648"/>
            <a:chExt cx="1338773" cy="446861"/>
          </a:xfrm>
        </p:grpSpPr>
        <p:cxnSp>
          <p:nvCxnSpPr>
            <p:cNvPr id="121" name="Connettore 1 120">
              <a:extLst>
                <a:ext uri="{FF2B5EF4-FFF2-40B4-BE49-F238E27FC236}">
                  <a16:creationId xmlns:a16="http://schemas.microsoft.com/office/drawing/2014/main" id="{C0CC622A-6EB4-4C4C-BE34-E9999FFC2074}"/>
                </a:ext>
              </a:extLst>
            </p:cNvPr>
            <p:cNvCxnSpPr>
              <a:cxnSpLocks/>
            </p:cNvCxnSpPr>
            <p:nvPr/>
          </p:nvCxnSpPr>
          <p:spPr>
            <a:xfrm>
              <a:off x="10012441" y="5385648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Rettangolo 123">
              <a:extLst>
                <a:ext uri="{FF2B5EF4-FFF2-40B4-BE49-F238E27FC236}">
                  <a16:creationId xmlns:a16="http://schemas.microsoft.com/office/drawing/2014/main" id="{9FDC99D6-2A7B-AB4F-95F1-8780789A73CB}"/>
                </a:ext>
              </a:extLst>
            </p:cNvPr>
            <p:cNvSpPr/>
            <p:nvPr/>
          </p:nvSpPr>
          <p:spPr>
            <a:xfrm>
              <a:off x="9333473" y="5519687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Speaker 2</a:t>
              </a:r>
            </a:p>
          </p:txBody>
        </p:sp>
      </p:grpSp>
      <p:grpSp>
        <p:nvGrpSpPr>
          <p:cNvPr id="62" name="Gruppo 61">
            <a:extLst>
              <a:ext uri="{FF2B5EF4-FFF2-40B4-BE49-F238E27FC236}">
                <a16:creationId xmlns:a16="http://schemas.microsoft.com/office/drawing/2014/main" id="{6D1315CD-411D-C34F-B27B-BA0D73F554BD}"/>
              </a:ext>
            </a:extLst>
          </p:cNvPr>
          <p:cNvGrpSpPr/>
          <p:nvPr/>
        </p:nvGrpSpPr>
        <p:grpSpPr>
          <a:xfrm>
            <a:off x="7005013" y="4660419"/>
            <a:ext cx="2122913" cy="1165877"/>
            <a:chOff x="7005013" y="4660419"/>
            <a:chExt cx="2122913" cy="1165877"/>
          </a:xfrm>
        </p:grpSpPr>
        <p:cxnSp>
          <p:nvCxnSpPr>
            <p:cNvPr id="123" name="Connettore 1 122">
              <a:extLst>
                <a:ext uri="{FF2B5EF4-FFF2-40B4-BE49-F238E27FC236}">
                  <a16:creationId xmlns:a16="http://schemas.microsoft.com/office/drawing/2014/main" id="{C2F05827-8CE0-E74C-8D4C-B78B3FDE1D0A}"/>
                </a:ext>
              </a:extLst>
            </p:cNvPr>
            <p:cNvCxnSpPr>
              <a:cxnSpLocks/>
            </p:cNvCxnSpPr>
            <p:nvPr/>
          </p:nvCxnSpPr>
          <p:spPr>
            <a:xfrm>
              <a:off x="7005013" y="4660419"/>
              <a:ext cx="1441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Connettore 1 124">
              <a:extLst>
                <a:ext uri="{FF2B5EF4-FFF2-40B4-BE49-F238E27FC236}">
                  <a16:creationId xmlns:a16="http://schemas.microsoft.com/office/drawing/2014/main" id="{15F929D9-BC40-A441-932D-235D687E05B8}"/>
                </a:ext>
              </a:extLst>
            </p:cNvPr>
            <p:cNvCxnSpPr>
              <a:cxnSpLocks/>
            </p:cNvCxnSpPr>
            <p:nvPr/>
          </p:nvCxnSpPr>
          <p:spPr>
            <a:xfrm>
              <a:off x="8458539" y="4660419"/>
              <a:ext cx="0" cy="8885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Rettangolo 125">
              <a:extLst>
                <a:ext uri="{FF2B5EF4-FFF2-40B4-BE49-F238E27FC236}">
                  <a16:creationId xmlns:a16="http://schemas.microsoft.com/office/drawing/2014/main" id="{C418CB67-B12A-2E48-92CC-6D7D8750BCE1}"/>
                </a:ext>
              </a:extLst>
            </p:cNvPr>
            <p:cNvSpPr/>
            <p:nvPr/>
          </p:nvSpPr>
          <p:spPr>
            <a:xfrm>
              <a:off x="7789153" y="5513474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MIC 1</a:t>
              </a:r>
            </a:p>
          </p:txBody>
        </p:sp>
      </p:grpSp>
      <p:sp>
        <p:nvSpPr>
          <p:cNvPr id="145" name="Rettangolo 144">
            <a:extLst>
              <a:ext uri="{FF2B5EF4-FFF2-40B4-BE49-F238E27FC236}">
                <a16:creationId xmlns:a16="http://schemas.microsoft.com/office/drawing/2014/main" id="{91188825-1A66-F74F-83CB-426FED6F1A77}"/>
              </a:ext>
            </a:extLst>
          </p:cNvPr>
          <p:cNvSpPr/>
          <p:nvPr/>
        </p:nvSpPr>
        <p:spPr>
          <a:xfrm>
            <a:off x="0" y="3484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6" name="Rettangolo arrotondato 145">
            <a:extLst>
              <a:ext uri="{FF2B5EF4-FFF2-40B4-BE49-F238E27FC236}">
                <a16:creationId xmlns:a16="http://schemas.microsoft.com/office/drawing/2014/main" id="{C10E9EDB-6BA9-E541-B6A9-92E9B09B586C}"/>
              </a:ext>
            </a:extLst>
          </p:cNvPr>
          <p:cNvSpPr/>
          <p:nvPr/>
        </p:nvSpPr>
        <p:spPr>
          <a:xfrm>
            <a:off x="1687051" y="2881676"/>
            <a:ext cx="8467597" cy="1027015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44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Dosis" panose="02010503020202060003" pitchFamily="2" charset="77"/>
              </a:rPr>
              <a:t>Quanti sensori/trasduttori?</a:t>
            </a:r>
          </a:p>
        </p:txBody>
      </p:sp>
    </p:spTree>
    <p:extLst>
      <p:ext uri="{BB962C8B-B14F-4D97-AF65-F5344CB8AC3E}">
        <p14:creationId xmlns:p14="http://schemas.microsoft.com/office/powerpoint/2010/main" val="1184934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o 20">
            <a:extLst>
              <a:ext uri="{FF2B5EF4-FFF2-40B4-BE49-F238E27FC236}">
                <a16:creationId xmlns:a16="http://schemas.microsoft.com/office/drawing/2014/main" id="{1EA76245-6878-624A-8E13-DC275543EFD9}"/>
              </a:ext>
            </a:extLst>
          </p:cNvPr>
          <p:cNvGrpSpPr/>
          <p:nvPr/>
        </p:nvGrpSpPr>
        <p:grpSpPr>
          <a:xfrm>
            <a:off x="1490570" y="1861497"/>
            <a:ext cx="3655662" cy="312822"/>
            <a:chOff x="1490570" y="1861497"/>
            <a:chExt cx="3655662" cy="312822"/>
          </a:xfrm>
        </p:grpSpPr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3DC23E44-D766-324A-9F48-BFE329BA6793}"/>
                </a:ext>
              </a:extLst>
            </p:cNvPr>
            <p:cNvSpPr/>
            <p:nvPr/>
          </p:nvSpPr>
          <p:spPr>
            <a:xfrm>
              <a:off x="1490570" y="186149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Memoria</a:t>
              </a:r>
            </a:p>
          </p:txBody>
        </p:sp>
        <p:cxnSp>
          <p:nvCxnSpPr>
            <p:cNvPr id="6" name="Connettore 1 5">
              <a:extLst>
                <a:ext uri="{FF2B5EF4-FFF2-40B4-BE49-F238E27FC236}">
                  <a16:creationId xmlns:a16="http://schemas.microsoft.com/office/drawing/2014/main" id="{C53C1666-60B2-084B-908C-DF5811202AF3}"/>
                </a:ext>
              </a:extLst>
            </p:cNvPr>
            <p:cNvCxnSpPr>
              <a:cxnSpLocks/>
              <a:stCxn id="9" idx="3"/>
            </p:cNvCxnSpPr>
            <p:nvPr/>
          </p:nvCxnSpPr>
          <p:spPr>
            <a:xfrm>
              <a:off x="2829343" y="2017908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o 34">
            <a:extLst>
              <a:ext uri="{FF2B5EF4-FFF2-40B4-BE49-F238E27FC236}">
                <a16:creationId xmlns:a16="http://schemas.microsoft.com/office/drawing/2014/main" id="{DC583461-223E-FB4A-9425-42F5D8B7A006}"/>
              </a:ext>
            </a:extLst>
          </p:cNvPr>
          <p:cNvGrpSpPr/>
          <p:nvPr/>
        </p:nvGrpSpPr>
        <p:grpSpPr>
          <a:xfrm>
            <a:off x="1490570" y="2314660"/>
            <a:ext cx="3655661" cy="312822"/>
            <a:chOff x="1490570" y="2314660"/>
            <a:chExt cx="3655661" cy="312822"/>
          </a:xfrm>
        </p:grpSpPr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8A75EB2C-2DD8-7247-945F-5B5E94CCF2E4}"/>
                </a:ext>
              </a:extLst>
            </p:cNvPr>
            <p:cNvSpPr/>
            <p:nvPr/>
          </p:nvSpPr>
          <p:spPr>
            <a:xfrm>
              <a:off x="1490570" y="2314660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SIM</a:t>
              </a:r>
            </a:p>
          </p:txBody>
        </p:sp>
        <p:cxnSp>
          <p:nvCxnSpPr>
            <p:cNvPr id="37" name="Connettore 1 36">
              <a:extLst>
                <a:ext uri="{FF2B5EF4-FFF2-40B4-BE49-F238E27FC236}">
                  <a16:creationId xmlns:a16="http://schemas.microsoft.com/office/drawing/2014/main" id="{7B42F160-4264-F44E-8B19-C0042902D273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2" y="2471071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uppo 35">
            <a:extLst>
              <a:ext uri="{FF2B5EF4-FFF2-40B4-BE49-F238E27FC236}">
                <a16:creationId xmlns:a16="http://schemas.microsoft.com/office/drawing/2014/main" id="{0623FA13-A2A2-EA4D-A0BB-93B76BB2737A}"/>
              </a:ext>
            </a:extLst>
          </p:cNvPr>
          <p:cNvGrpSpPr/>
          <p:nvPr/>
        </p:nvGrpSpPr>
        <p:grpSpPr>
          <a:xfrm>
            <a:off x="1490570" y="2788518"/>
            <a:ext cx="3655660" cy="312822"/>
            <a:chOff x="1490570" y="2788518"/>
            <a:chExt cx="3655660" cy="312822"/>
          </a:xfrm>
        </p:grpSpPr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77D21C57-6A47-DA42-B28E-8842191842F1}"/>
                </a:ext>
              </a:extLst>
            </p:cNvPr>
            <p:cNvSpPr/>
            <p:nvPr/>
          </p:nvSpPr>
          <p:spPr>
            <a:xfrm>
              <a:off x="1490570" y="2788518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USB</a:t>
              </a:r>
            </a:p>
          </p:txBody>
        </p:sp>
        <p:cxnSp>
          <p:nvCxnSpPr>
            <p:cNvPr id="38" name="Connettore 1 37">
              <a:extLst>
                <a:ext uri="{FF2B5EF4-FFF2-40B4-BE49-F238E27FC236}">
                  <a16:creationId xmlns:a16="http://schemas.microsoft.com/office/drawing/2014/main" id="{D0C1AD4C-7B3B-EA42-8D40-2A0A1E5B6ECD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1" y="2924361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uppo 39">
            <a:extLst>
              <a:ext uri="{FF2B5EF4-FFF2-40B4-BE49-F238E27FC236}">
                <a16:creationId xmlns:a16="http://schemas.microsoft.com/office/drawing/2014/main" id="{7308F71D-5F23-DE45-8AAF-457A41241C27}"/>
              </a:ext>
            </a:extLst>
          </p:cNvPr>
          <p:cNvGrpSpPr/>
          <p:nvPr/>
        </p:nvGrpSpPr>
        <p:grpSpPr>
          <a:xfrm>
            <a:off x="1490570" y="3262376"/>
            <a:ext cx="3655660" cy="312822"/>
            <a:chOff x="1490570" y="3262376"/>
            <a:chExt cx="3655660" cy="312822"/>
          </a:xfrm>
        </p:grpSpPr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1AAE965C-2519-C94E-9367-F6498ABAC1B6}"/>
                </a:ext>
              </a:extLst>
            </p:cNvPr>
            <p:cNvSpPr/>
            <p:nvPr/>
          </p:nvSpPr>
          <p:spPr>
            <a:xfrm>
              <a:off x="1490570" y="3262376"/>
              <a:ext cx="1338773" cy="31282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ysClr val="windowText" lastClr="000000"/>
                  </a:solidFill>
                </a:rPr>
                <a:t>Batteria</a:t>
              </a:r>
            </a:p>
          </p:txBody>
        </p:sp>
        <p:cxnSp>
          <p:nvCxnSpPr>
            <p:cNvPr id="39" name="Connettore 1 38">
              <a:extLst>
                <a:ext uri="{FF2B5EF4-FFF2-40B4-BE49-F238E27FC236}">
                  <a16:creationId xmlns:a16="http://schemas.microsoft.com/office/drawing/2014/main" id="{83BEFC37-864C-A048-A7D8-9CD3BCD67FB4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1" y="3422670"/>
              <a:ext cx="2316889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58645C81-CE31-7C47-832C-257AD9BD3041}"/>
              </a:ext>
            </a:extLst>
          </p:cNvPr>
          <p:cNvGrpSpPr/>
          <p:nvPr/>
        </p:nvGrpSpPr>
        <p:grpSpPr>
          <a:xfrm>
            <a:off x="4644252" y="773859"/>
            <a:ext cx="1338773" cy="1087638"/>
            <a:chOff x="4644252" y="773859"/>
            <a:chExt cx="1338773" cy="1087638"/>
          </a:xfrm>
        </p:grpSpPr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A95233EC-1323-F347-99F1-793EC7861DAC}"/>
                </a:ext>
              </a:extLst>
            </p:cNvPr>
            <p:cNvSpPr/>
            <p:nvPr/>
          </p:nvSpPr>
          <p:spPr>
            <a:xfrm>
              <a:off x="4644252" y="77385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/>
                <a:t>Touch</a:t>
              </a:r>
              <a:endParaRPr lang="it-IT" sz="1400" dirty="0"/>
            </a:p>
          </p:txBody>
        </p:sp>
        <p:cxnSp>
          <p:nvCxnSpPr>
            <p:cNvPr id="48" name="Connettore 1 47">
              <a:extLst>
                <a:ext uri="{FF2B5EF4-FFF2-40B4-BE49-F238E27FC236}">
                  <a16:creationId xmlns:a16="http://schemas.microsoft.com/office/drawing/2014/main" id="{1D644182-1AC1-A641-94BF-C9EA823964BF}"/>
                </a:ext>
              </a:extLst>
            </p:cNvPr>
            <p:cNvCxnSpPr>
              <a:cxnSpLocks/>
            </p:cNvCxnSpPr>
            <p:nvPr/>
          </p:nvCxnSpPr>
          <p:spPr>
            <a:xfrm>
              <a:off x="5313637" y="1095881"/>
              <a:ext cx="0" cy="18303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ttore 1 48">
              <a:extLst>
                <a:ext uri="{FF2B5EF4-FFF2-40B4-BE49-F238E27FC236}">
                  <a16:creationId xmlns:a16="http://schemas.microsoft.com/office/drawing/2014/main" id="{7659DAC9-2D98-3346-B440-1EECAE0CC889}"/>
                </a:ext>
              </a:extLst>
            </p:cNvPr>
            <p:cNvCxnSpPr>
              <a:cxnSpLocks/>
            </p:cNvCxnSpPr>
            <p:nvPr/>
          </p:nvCxnSpPr>
          <p:spPr>
            <a:xfrm>
              <a:off x="5313637" y="1281125"/>
              <a:ext cx="5489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ttore 1 57">
              <a:extLst>
                <a:ext uri="{FF2B5EF4-FFF2-40B4-BE49-F238E27FC236}">
                  <a16:creationId xmlns:a16="http://schemas.microsoft.com/office/drawing/2014/main" id="{22AA2626-5168-3B43-81F9-95D5E8D8F1F2}"/>
                </a:ext>
              </a:extLst>
            </p:cNvPr>
            <p:cNvCxnSpPr>
              <a:cxnSpLocks/>
            </p:cNvCxnSpPr>
            <p:nvPr/>
          </p:nvCxnSpPr>
          <p:spPr>
            <a:xfrm>
              <a:off x="5862577" y="1278917"/>
              <a:ext cx="0" cy="5825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ED186971-22DC-1449-AA9C-0648CF2EBFD2}"/>
              </a:ext>
            </a:extLst>
          </p:cNvPr>
          <p:cNvGrpSpPr/>
          <p:nvPr/>
        </p:nvGrpSpPr>
        <p:grpSpPr>
          <a:xfrm>
            <a:off x="3034889" y="784169"/>
            <a:ext cx="2625261" cy="1077328"/>
            <a:chOff x="3034889" y="784169"/>
            <a:chExt cx="2625261" cy="1077328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5FC0850B-A59E-AB49-9545-4E86FA1DDA1A}"/>
                </a:ext>
              </a:extLst>
            </p:cNvPr>
            <p:cNvSpPr/>
            <p:nvPr/>
          </p:nvSpPr>
          <p:spPr>
            <a:xfrm>
              <a:off x="3034889" y="78416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LCD</a:t>
              </a:r>
            </a:p>
          </p:txBody>
        </p:sp>
        <p:cxnSp>
          <p:nvCxnSpPr>
            <p:cNvPr id="41" name="Connettore 1 40">
              <a:extLst>
                <a:ext uri="{FF2B5EF4-FFF2-40B4-BE49-F238E27FC236}">
                  <a16:creationId xmlns:a16="http://schemas.microsoft.com/office/drawing/2014/main" id="{5DE69FD1-221B-EF49-88AD-0FCAB4BAC25D}"/>
                </a:ext>
              </a:extLst>
            </p:cNvPr>
            <p:cNvCxnSpPr>
              <a:cxnSpLocks/>
              <a:stCxn id="7" idx="2"/>
            </p:cNvCxnSpPr>
            <p:nvPr/>
          </p:nvCxnSpPr>
          <p:spPr>
            <a:xfrm flipH="1">
              <a:off x="3704275" y="1096991"/>
              <a:ext cx="1" cy="3638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ttore 1 42">
              <a:extLst>
                <a:ext uri="{FF2B5EF4-FFF2-40B4-BE49-F238E27FC236}">
                  <a16:creationId xmlns:a16="http://schemas.microsoft.com/office/drawing/2014/main" id="{65D53600-699A-8C44-BFBF-13729D7B1483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1460843"/>
              <a:ext cx="19558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ttore 1 59">
              <a:extLst>
                <a:ext uri="{FF2B5EF4-FFF2-40B4-BE49-F238E27FC236}">
                  <a16:creationId xmlns:a16="http://schemas.microsoft.com/office/drawing/2014/main" id="{64E71914-69C2-D84D-BFFA-587E1DD56223}"/>
                </a:ext>
              </a:extLst>
            </p:cNvPr>
            <p:cNvCxnSpPr>
              <a:cxnSpLocks/>
            </p:cNvCxnSpPr>
            <p:nvPr/>
          </p:nvCxnSpPr>
          <p:spPr>
            <a:xfrm>
              <a:off x="5660150" y="1460843"/>
              <a:ext cx="0" cy="4006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EB20B914-46A8-9E47-9190-383E59F6CAE7}"/>
              </a:ext>
            </a:extLst>
          </p:cNvPr>
          <p:cNvGrpSpPr/>
          <p:nvPr/>
        </p:nvGrpSpPr>
        <p:grpSpPr>
          <a:xfrm>
            <a:off x="6253615" y="784169"/>
            <a:ext cx="1338773" cy="1077328"/>
            <a:chOff x="6253615" y="784169"/>
            <a:chExt cx="1338773" cy="1077328"/>
          </a:xfrm>
        </p:grpSpPr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CA38E930-15DE-6841-9FA3-99C7F622F023}"/>
                </a:ext>
              </a:extLst>
            </p:cNvPr>
            <p:cNvSpPr/>
            <p:nvPr/>
          </p:nvSpPr>
          <p:spPr>
            <a:xfrm>
              <a:off x="6253615" y="78416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Pulsanti</a:t>
              </a:r>
            </a:p>
          </p:txBody>
        </p:sp>
        <p:cxnSp>
          <p:nvCxnSpPr>
            <p:cNvPr id="73" name="Connettore 1 72">
              <a:extLst>
                <a:ext uri="{FF2B5EF4-FFF2-40B4-BE49-F238E27FC236}">
                  <a16:creationId xmlns:a16="http://schemas.microsoft.com/office/drawing/2014/main" id="{3ED55E55-017F-D44B-8815-57EA094331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05863" y="1095881"/>
              <a:ext cx="0" cy="18303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ttore 1 73">
              <a:extLst>
                <a:ext uri="{FF2B5EF4-FFF2-40B4-BE49-F238E27FC236}">
                  <a16:creationId xmlns:a16="http://schemas.microsoft.com/office/drawing/2014/main" id="{DEF56322-89E1-3543-92A9-67E8FFBD3C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8531" y="1280457"/>
              <a:ext cx="5489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ttore 1 74">
              <a:extLst>
                <a:ext uri="{FF2B5EF4-FFF2-40B4-BE49-F238E27FC236}">
                  <a16:creationId xmlns:a16="http://schemas.microsoft.com/office/drawing/2014/main" id="{38C02B87-F7DB-484A-8B9D-58374E4F4F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8531" y="1278917"/>
              <a:ext cx="0" cy="5825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06265764-A8E7-4341-845F-FF1B59067420}"/>
              </a:ext>
            </a:extLst>
          </p:cNvPr>
          <p:cNvGrpSpPr/>
          <p:nvPr/>
        </p:nvGrpSpPr>
        <p:grpSpPr>
          <a:xfrm>
            <a:off x="6531418" y="773859"/>
            <a:ext cx="2673911" cy="1112665"/>
            <a:chOff x="6531418" y="773859"/>
            <a:chExt cx="2673911" cy="1112665"/>
          </a:xfrm>
        </p:grpSpPr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72584B0B-25FB-6047-9847-51DF91090686}"/>
                </a:ext>
              </a:extLst>
            </p:cNvPr>
            <p:cNvSpPr/>
            <p:nvPr/>
          </p:nvSpPr>
          <p:spPr>
            <a:xfrm>
              <a:off x="7862978" y="773859"/>
              <a:ext cx="1342351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Status LED RGB</a:t>
              </a:r>
            </a:p>
          </p:txBody>
        </p:sp>
        <p:cxnSp>
          <p:nvCxnSpPr>
            <p:cNvPr id="76" name="Connettore 1 75">
              <a:extLst>
                <a:ext uri="{FF2B5EF4-FFF2-40B4-BE49-F238E27FC236}">
                  <a16:creationId xmlns:a16="http://schemas.microsoft.com/office/drawing/2014/main" id="{B14443A6-6C2A-9347-8E63-F526F1E7D577}"/>
                </a:ext>
              </a:extLst>
            </p:cNvPr>
            <p:cNvCxnSpPr>
              <a:cxnSpLocks/>
            </p:cNvCxnSpPr>
            <p:nvPr/>
          </p:nvCxnSpPr>
          <p:spPr>
            <a:xfrm>
              <a:off x="6531418" y="1485870"/>
              <a:ext cx="0" cy="4006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ttore 1 76">
              <a:extLst>
                <a:ext uri="{FF2B5EF4-FFF2-40B4-BE49-F238E27FC236}">
                  <a16:creationId xmlns:a16="http://schemas.microsoft.com/office/drawing/2014/main" id="{0B9637AC-CBD0-DB41-9DF0-C5366C0F7006}"/>
                </a:ext>
              </a:extLst>
            </p:cNvPr>
            <p:cNvCxnSpPr>
              <a:cxnSpLocks/>
            </p:cNvCxnSpPr>
            <p:nvPr/>
          </p:nvCxnSpPr>
          <p:spPr>
            <a:xfrm>
              <a:off x="6531418" y="1485870"/>
              <a:ext cx="19558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ttore 1 77">
              <a:extLst>
                <a:ext uri="{FF2B5EF4-FFF2-40B4-BE49-F238E27FC236}">
                  <a16:creationId xmlns:a16="http://schemas.microsoft.com/office/drawing/2014/main" id="{EE5BDFD2-A85F-DA43-9A6D-668A1C7631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87292" y="1104349"/>
              <a:ext cx="1" cy="3638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uppo 41">
            <a:extLst>
              <a:ext uri="{FF2B5EF4-FFF2-40B4-BE49-F238E27FC236}">
                <a16:creationId xmlns:a16="http://schemas.microsoft.com/office/drawing/2014/main" id="{FEEE924C-334E-2D4B-8651-E17EA2E729F8}"/>
              </a:ext>
            </a:extLst>
          </p:cNvPr>
          <p:cNvGrpSpPr/>
          <p:nvPr/>
        </p:nvGrpSpPr>
        <p:grpSpPr>
          <a:xfrm>
            <a:off x="1490570" y="4260201"/>
            <a:ext cx="3655660" cy="667599"/>
            <a:chOff x="1490570" y="4260201"/>
            <a:chExt cx="3655660" cy="667599"/>
          </a:xfrm>
        </p:grpSpPr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1F0AD529-905A-3949-98E2-EE3305DD7B5B}"/>
                </a:ext>
              </a:extLst>
            </p:cNvPr>
            <p:cNvSpPr/>
            <p:nvPr/>
          </p:nvSpPr>
          <p:spPr>
            <a:xfrm>
              <a:off x="1490570" y="4614978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Camera 1 </a:t>
              </a:r>
            </a:p>
          </p:txBody>
        </p:sp>
        <p:cxnSp>
          <p:nvCxnSpPr>
            <p:cNvPr id="102" name="Connettore 1 101">
              <a:extLst>
                <a:ext uri="{FF2B5EF4-FFF2-40B4-BE49-F238E27FC236}">
                  <a16:creationId xmlns:a16="http://schemas.microsoft.com/office/drawing/2014/main" id="{035336D1-049D-F540-AD6E-8BCDA3BF5162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260201"/>
              <a:ext cx="1" cy="36159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ttore 1 102">
              <a:extLst>
                <a:ext uri="{FF2B5EF4-FFF2-40B4-BE49-F238E27FC236}">
                  <a16:creationId xmlns:a16="http://schemas.microsoft.com/office/drawing/2014/main" id="{A0ED6BB9-00E1-634E-AA4E-2F04C38E2571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260201"/>
              <a:ext cx="29862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o 46">
            <a:extLst>
              <a:ext uri="{FF2B5EF4-FFF2-40B4-BE49-F238E27FC236}">
                <a16:creationId xmlns:a16="http://schemas.microsoft.com/office/drawing/2014/main" id="{D35463BD-C3C9-4548-92D5-8FE68499D28A}"/>
              </a:ext>
            </a:extLst>
          </p:cNvPr>
          <p:cNvGrpSpPr/>
          <p:nvPr/>
        </p:nvGrpSpPr>
        <p:grpSpPr>
          <a:xfrm>
            <a:off x="3034889" y="4640985"/>
            <a:ext cx="2111341" cy="736612"/>
            <a:chOff x="3034889" y="4640985"/>
            <a:chExt cx="2111341" cy="736612"/>
          </a:xfrm>
        </p:grpSpPr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768ED0C2-76AE-0D4A-92DE-549BA351F110}"/>
                </a:ext>
              </a:extLst>
            </p:cNvPr>
            <p:cNvSpPr/>
            <p:nvPr/>
          </p:nvSpPr>
          <p:spPr>
            <a:xfrm>
              <a:off x="3034889" y="5064775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Accelerometro</a:t>
              </a:r>
            </a:p>
          </p:txBody>
        </p:sp>
        <p:cxnSp>
          <p:nvCxnSpPr>
            <p:cNvPr id="105" name="Connettore 1 104">
              <a:extLst>
                <a:ext uri="{FF2B5EF4-FFF2-40B4-BE49-F238E27FC236}">
                  <a16:creationId xmlns:a16="http://schemas.microsoft.com/office/drawing/2014/main" id="{2A0361F9-9A67-B94E-B941-77F83E68D71D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4640985"/>
              <a:ext cx="1441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nettore 1 106">
              <a:extLst>
                <a:ext uri="{FF2B5EF4-FFF2-40B4-BE49-F238E27FC236}">
                  <a16:creationId xmlns:a16="http://schemas.microsoft.com/office/drawing/2014/main" id="{0CB5585F-537E-6D49-A202-8C4FA02CB107}"/>
                </a:ext>
              </a:extLst>
            </p:cNvPr>
            <p:cNvCxnSpPr>
              <a:cxnSpLocks/>
              <a:endCxn id="28" idx="0"/>
            </p:cNvCxnSpPr>
            <p:nvPr/>
          </p:nvCxnSpPr>
          <p:spPr>
            <a:xfrm>
              <a:off x="3704276" y="4640985"/>
              <a:ext cx="0" cy="42379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o 49">
            <a:extLst>
              <a:ext uri="{FF2B5EF4-FFF2-40B4-BE49-F238E27FC236}">
                <a16:creationId xmlns:a16="http://schemas.microsoft.com/office/drawing/2014/main" id="{5C71E4AB-BDFC-7545-8477-7E2C2AFC8B43}"/>
              </a:ext>
            </a:extLst>
          </p:cNvPr>
          <p:cNvGrpSpPr/>
          <p:nvPr/>
        </p:nvGrpSpPr>
        <p:grpSpPr>
          <a:xfrm>
            <a:off x="3034889" y="5385649"/>
            <a:ext cx="1338773" cy="440647"/>
            <a:chOff x="3034889" y="5385649"/>
            <a:chExt cx="1338773" cy="440647"/>
          </a:xfrm>
        </p:grpSpPr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43DC04EB-0C8D-E149-94AA-FDFB56FB1945}"/>
                </a:ext>
              </a:extLst>
            </p:cNvPr>
            <p:cNvSpPr/>
            <p:nvPr/>
          </p:nvSpPr>
          <p:spPr>
            <a:xfrm>
              <a:off x="3034889" y="5513474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Giroscopio</a:t>
              </a:r>
            </a:p>
          </p:txBody>
        </p:sp>
        <p:cxnSp>
          <p:nvCxnSpPr>
            <p:cNvPr id="111" name="Connettore 1 110">
              <a:extLst>
                <a:ext uri="{FF2B5EF4-FFF2-40B4-BE49-F238E27FC236}">
                  <a16:creationId xmlns:a16="http://schemas.microsoft.com/office/drawing/2014/main" id="{BC7C1DC8-5404-F444-A501-B1398A6174C7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5385649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uppo 50">
            <a:extLst>
              <a:ext uri="{FF2B5EF4-FFF2-40B4-BE49-F238E27FC236}">
                <a16:creationId xmlns:a16="http://schemas.microsoft.com/office/drawing/2014/main" id="{D0697352-04B1-7D4D-BD57-AF5B83A153C3}"/>
              </a:ext>
            </a:extLst>
          </p:cNvPr>
          <p:cNvGrpSpPr/>
          <p:nvPr/>
        </p:nvGrpSpPr>
        <p:grpSpPr>
          <a:xfrm>
            <a:off x="3034889" y="5822285"/>
            <a:ext cx="1338773" cy="452710"/>
            <a:chOff x="3034889" y="5822285"/>
            <a:chExt cx="1338773" cy="452710"/>
          </a:xfrm>
        </p:grpSpPr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4077976F-ED39-FF41-8918-1B7A8C72F1D2}"/>
                </a:ext>
              </a:extLst>
            </p:cNvPr>
            <p:cNvSpPr/>
            <p:nvPr/>
          </p:nvSpPr>
          <p:spPr>
            <a:xfrm>
              <a:off x="3034889" y="5962173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Magnetometro</a:t>
              </a:r>
            </a:p>
          </p:txBody>
        </p:sp>
        <p:cxnSp>
          <p:nvCxnSpPr>
            <p:cNvPr id="115" name="Connettore 1 114">
              <a:extLst>
                <a:ext uri="{FF2B5EF4-FFF2-40B4-BE49-F238E27FC236}">
                  <a16:creationId xmlns:a16="http://schemas.microsoft.com/office/drawing/2014/main" id="{900489C1-0519-454C-8D9A-ECA70B04EC0D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5822285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uppo 43">
            <a:extLst>
              <a:ext uri="{FF2B5EF4-FFF2-40B4-BE49-F238E27FC236}">
                <a16:creationId xmlns:a16="http://schemas.microsoft.com/office/drawing/2014/main" id="{A84E8644-7269-D540-9B16-B730A4E5C0D7}"/>
              </a:ext>
            </a:extLst>
          </p:cNvPr>
          <p:cNvGrpSpPr/>
          <p:nvPr/>
        </p:nvGrpSpPr>
        <p:grpSpPr>
          <a:xfrm>
            <a:off x="1490570" y="4927800"/>
            <a:ext cx="1338773" cy="450052"/>
            <a:chOff x="1490570" y="4927800"/>
            <a:chExt cx="1338773" cy="450052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D5E830FC-F164-BC4E-8643-1E55C83664B2}"/>
                </a:ext>
              </a:extLst>
            </p:cNvPr>
            <p:cNvSpPr/>
            <p:nvPr/>
          </p:nvSpPr>
          <p:spPr>
            <a:xfrm>
              <a:off x="1490570" y="5065030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Camera 2</a:t>
              </a:r>
            </a:p>
          </p:txBody>
        </p:sp>
        <p:cxnSp>
          <p:nvCxnSpPr>
            <p:cNvPr id="117" name="Connettore 1 116">
              <a:extLst>
                <a:ext uri="{FF2B5EF4-FFF2-40B4-BE49-F238E27FC236}">
                  <a16:creationId xmlns:a16="http://schemas.microsoft.com/office/drawing/2014/main" id="{3A0E7EC4-9771-A54C-9B78-DFA60FAD76E3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927800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o 44">
            <a:extLst>
              <a:ext uri="{FF2B5EF4-FFF2-40B4-BE49-F238E27FC236}">
                <a16:creationId xmlns:a16="http://schemas.microsoft.com/office/drawing/2014/main" id="{EA31AD81-DFF0-C346-A90E-6522D145916E}"/>
              </a:ext>
            </a:extLst>
          </p:cNvPr>
          <p:cNvGrpSpPr/>
          <p:nvPr/>
        </p:nvGrpSpPr>
        <p:grpSpPr>
          <a:xfrm>
            <a:off x="1490570" y="5385648"/>
            <a:ext cx="1338773" cy="442256"/>
            <a:chOff x="1490570" y="5385648"/>
            <a:chExt cx="1338773" cy="442256"/>
          </a:xfrm>
        </p:grpSpPr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EFC1465-4F07-1F4E-B235-D598DA6E8DA1}"/>
                </a:ext>
              </a:extLst>
            </p:cNvPr>
            <p:cNvSpPr/>
            <p:nvPr/>
          </p:nvSpPr>
          <p:spPr>
            <a:xfrm>
              <a:off x="1490570" y="5515082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Flash LED</a:t>
              </a:r>
            </a:p>
          </p:txBody>
        </p:sp>
        <p:cxnSp>
          <p:nvCxnSpPr>
            <p:cNvPr id="118" name="Connettore 1 117">
              <a:extLst>
                <a:ext uri="{FF2B5EF4-FFF2-40B4-BE49-F238E27FC236}">
                  <a16:creationId xmlns:a16="http://schemas.microsoft.com/office/drawing/2014/main" id="{1CFB9916-9CBC-3441-82BC-4E702D55F7FE}"/>
                </a:ext>
              </a:extLst>
            </p:cNvPr>
            <p:cNvCxnSpPr>
              <a:cxnSpLocks/>
            </p:cNvCxnSpPr>
            <p:nvPr/>
          </p:nvCxnSpPr>
          <p:spPr>
            <a:xfrm>
              <a:off x="2151451" y="5385648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uppo 45">
            <a:extLst>
              <a:ext uri="{FF2B5EF4-FFF2-40B4-BE49-F238E27FC236}">
                <a16:creationId xmlns:a16="http://schemas.microsoft.com/office/drawing/2014/main" id="{34B8630B-FCA0-044B-ACAA-CD3A791DB597}"/>
              </a:ext>
            </a:extLst>
          </p:cNvPr>
          <p:cNvGrpSpPr/>
          <p:nvPr/>
        </p:nvGrpSpPr>
        <p:grpSpPr>
          <a:xfrm>
            <a:off x="1490569" y="5822285"/>
            <a:ext cx="1338773" cy="464932"/>
            <a:chOff x="1490569" y="5822285"/>
            <a:chExt cx="1338773" cy="464932"/>
          </a:xfrm>
        </p:grpSpPr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DDB1CDC7-45D7-4543-B0DD-071C559E1811}"/>
                </a:ext>
              </a:extLst>
            </p:cNvPr>
            <p:cNvSpPr/>
            <p:nvPr/>
          </p:nvSpPr>
          <p:spPr>
            <a:xfrm>
              <a:off x="1490569" y="5974395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>
                  <a:solidFill>
                    <a:schemeClr val="tx1"/>
                  </a:solidFill>
                </a:rPr>
                <a:t>Proximity</a:t>
              </a:r>
              <a:endParaRPr lang="it-IT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119" name="Connettore 1 118">
              <a:extLst>
                <a:ext uri="{FF2B5EF4-FFF2-40B4-BE49-F238E27FC236}">
                  <a16:creationId xmlns:a16="http://schemas.microsoft.com/office/drawing/2014/main" id="{ED3E3E58-D5BB-814D-AD9C-17D6CA64EF52}"/>
                </a:ext>
              </a:extLst>
            </p:cNvPr>
            <p:cNvCxnSpPr>
              <a:cxnSpLocks/>
            </p:cNvCxnSpPr>
            <p:nvPr/>
          </p:nvCxnSpPr>
          <p:spPr>
            <a:xfrm>
              <a:off x="2151451" y="5822285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uppo 62">
            <a:extLst>
              <a:ext uri="{FF2B5EF4-FFF2-40B4-BE49-F238E27FC236}">
                <a16:creationId xmlns:a16="http://schemas.microsoft.com/office/drawing/2014/main" id="{4F60CA46-D70F-9342-A816-4BA8BFC4D394}"/>
              </a:ext>
            </a:extLst>
          </p:cNvPr>
          <p:cNvGrpSpPr/>
          <p:nvPr/>
        </p:nvGrpSpPr>
        <p:grpSpPr>
          <a:xfrm>
            <a:off x="7789153" y="5832509"/>
            <a:ext cx="1338773" cy="448699"/>
            <a:chOff x="7789153" y="5832509"/>
            <a:chExt cx="1338773" cy="448699"/>
          </a:xfrm>
        </p:grpSpPr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FFC91B02-FAF5-A240-911F-E2CB44F4F90F}"/>
                </a:ext>
              </a:extLst>
            </p:cNvPr>
            <p:cNvSpPr/>
            <p:nvPr/>
          </p:nvSpPr>
          <p:spPr>
            <a:xfrm>
              <a:off x="7789153" y="5968386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MIC 2</a:t>
              </a:r>
            </a:p>
          </p:txBody>
        </p:sp>
        <p:cxnSp>
          <p:nvCxnSpPr>
            <p:cNvPr id="120" name="Connettore 1 119">
              <a:extLst>
                <a:ext uri="{FF2B5EF4-FFF2-40B4-BE49-F238E27FC236}">
                  <a16:creationId xmlns:a16="http://schemas.microsoft.com/office/drawing/2014/main" id="{0BFF0EE2-4ED0-3549-B3CE-74BD857E66C3}"/>
                </a:ext>
              </a:extLst>
            </p:cNvPr>
            <p:cNvCxnSpPr>
              <a:cxnSpLocks/>
            </p:cNvCxnSpPr>
            <p:nvPr/>
          </p:nvCxnSpPr>
          <p:spPr>
            <a:xfrm>
              <a:off x="8458539" y="5832509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uppo 56">
            <a:extLst>
              <a:ext uri="{FF2B5EF4-FFF2-40B4-BE49-F238E27FC236}">
                <a16:creationId xmlns:a16="http://schemas.microsoft.com/office/drawing/2014/main" id="{E160478E-C045-9641-9219-B036A6A1164D}"/>
              </a:ext>
            </a:extLst>
          </p:cNvPr>
          <p:cNvGrpSpPr/>
          <p:nvPr/>
        </p:nvGrpSpPr>
        <p:grpSpPr>
          <a:xfrm>
            <a:off x="6955585" y="4277130"/>
            <a:ext cx="3716661" cy="1100467"/>
            <a:chOff x="6955585" y="4277130"/>
            <a:chExt cx="3716661" cy="1100467"/>
          </a:xfrm>
        </p:grpSpPr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3E125E1D-56F6-704A-B0AC-D2B79E30119C}"/>
                </a:ext>
              </a:extLst>
            </p:cNvPr>
            <p:cNvSpPr/>
            <p:nvPr/>
          </p:nvSpPr>
          <p:spPr>
            <a:xfrm>
              <a:off x="9333473" y="5064775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Speaker 1</a:t>
              </a:r>
            </a:p>
          </p:txBody>
        </p:sp>
        <p:cxnSp>
          <p:nvCxnSpPr>
            <p:cNvPr id="122" name="Connettore 1 121">
              <a:extLst>
                <a:ext uri="{FF2B5EF4-FFF2-40B4-BE49-F238E27FC236}">
                  <a16:creationId xmlns:a16="http://schemas.microsoft.com/office/drawing/2014/main" id="{DB5B7588-0C0D-7F4A-8322-8789EC6B5F5B}"/>
                </a:ext>
              </a:extLst>
            </p:cNvPr>
            <p:cNvCxnSpPr>
              <a:cxnSpLocks/>
            </p:cNvCxnSpPr>
            <p:nvPr/>
          </p:nvCxnSpPr>
          <p:spPr>
            <a:xfrm>
              <a:off x="6955585" y="4277130"/>
              <a:ext cx="305685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Connettore 1 127">
              <a:extLst>
                <a:ext uri="{FF2B5EF4-FFF2-40B4-BE49-F238E27FC236}">
                  <a16:creationId xmlns:a16="http://schemas.microsoft.com/office/drawing/2014/main" id="{17322C76-7B07-F747-9E49-39C979A571CD}"/>
                </a:ext>
              </a:extLst>
            </p:cNvPr>
            <p:cNvCxnSpPr>
              <a:cxnSpLocks/>
            </p:cNvCxnSpPr>
            <p:nvPr/>
          </p:nvCxnSpPr>
          <p:spPr>
            <a:xfrm>
              <a:off x="10002857" y="4277130"/>
              <a:ext cx="0" cy="77201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uppo 60">
            <a:extLst>
              <a:ext uri="{FF2B5EF4-FFF2-40B4-BE49-F238E27FC236}">
                <a16:creationId xmlns:a16="http://schemas.microsoft.com/office/drawing/2014/main" id="{083E6BC6-48C3-1142-B553-260F5FF22EBE}"/>
              </a:ext>
            </a:extLst>
          </p:cNvPr>
          <p:cNvGrpSpPr/>
          <p:nvPr/>
        </p:nvGrpSpPr>
        <p:grpSpPr>
          <a:xfrm>
            <a:off x="9333473" y="5815733"/>
            <a:ext cx="1338773" cy="464118"/>
            <a:chOff x="9333473" y="5815733"/>
            <a:chExt cx="1338773" cy="464118"/>
          </a:xfrm>
        </p:grpSpPr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0C11B73B-866D-324C-B3CF-21B2923CFDC4}"/>
                </a:ext>
              </a:extLst>
            </p:cNvPr>
            <p:cNvSpPr/>
            <p:nvPr/>
          </p:nvSpPr>
          <p:spPr>
            <a:xfrm>
              <a:off x="9333473" y="5967029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Jack cuffie</a:t>
              </a:r>
            </a:p>
          </p:txBody>
        </p:sp>
        <p:cxnSp>
          <p:nvCxnSpPr>
            <p:cNvPr id="130" name="Connettore 1 129">
              <a:extLst>
                <a:ext uri="{FF2B5EF4-FFF2-40B4-BE49-F238E27FC236}">
                  <a16:creationId xmlns:a16="http://schemas.microsoft.com/office/drawing/2014/main" id="{D3DF190F-00CE-E147-894B-F17EA0E858AC}"/>
                </a:ext>
              </a:extLst>
            </p:cNvPr>
            <p:cNvCxnSpPr>
              <a:cxnSpLocks/>
            </p:cNvCxnSpPr>
            <p:nvPr/>
          </p:nvCxnSpPr>
          <p:spPr>
            <a:xfrm>
              <a:off x="10002857" y="5815733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uppo 51">
            <a:extLst>
              <a:ext uri="{FF2B5EF4-FFF2-40B4-BE49-F238E27FC236}">
                <a16:creationId xmlns:a16="http://schemas.microsoft.com/office/drawing/2014/main" id="{F82EE9C2-A240-9C4E-BD8F-BB58FAC0D508}"/>
              </a:ext>
            </a:extLst>
          </p:cNvPr>
          <p:cNvGrpSpPr/>
          <p:nvPr/>
        </p:nvGrpSpPr>
        <p:grpSpPr>
          <a:xfrm>
            <a:off x="7016587" y="1793570"/>
            <a:ext cx="4256695" cy="380749"/>
            <a:chOff x="7016587" y="1793570"/>
            <a:chExt cx="4256695" cy="380749"/>
          </a:xfrm>
        </p:grpSpPr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6FEDBD37-08D5-4242-A245-4B3A93CBDC31}"/>
                </a:ext>
              </a:extLst>
            </p:cNvPr>
            <p:cNvSpPr/>
            <p:nvPr/>
          </p:nvSpPr>
          <p:spPr>
            <a:xfrm>
              <a:off x="9333473" y="186149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Telefonia</a:t>
              </a:r>
            </a:p>
          </p:txBody>
        </p:sp>
        <p:cxnSp>
          <p:nvCxnSpPr>
            <p:cNvPr id="79" name="Connettore 1 78">
              <a:extLst>
                <a:ext uri="{FF2B5EF4-FFF2-40B4-BE49-F238E27FC236}">
                  <a16:creationId xmlns:a16="http://schemas.microsoft.com/office/drawing/2014/main" id="{100421B6-BDF7-5746-9A4D-9ADD3E7180E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7" y="2027722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0" name="Gruppo 149">
              <a:extLst>
                <a:ext uri="{FF2B5EF4-FFF2-40B4-BE49-F238E27FC236}">
                  <a16:creationId xmlns:a16="http://schemas.microsoft.com/office/drawing/2014/main" id="{695A456E-083F-0441-8118-F416EF475210}"/>
                </a:ext>
              </a:extLst>
            </p:cNvPr>
            <p:cNvGrpSpPr/>
            <p:nvPr/>
          </p:nvGrpSpPr>
          <p:grpSpPr>
            <a:xfrm>
              <a:off x="10672244" y="1793570"/>
              <a:ext cx="601038" cy="224338"/>
              <a:chOff x="10672244" y="1793570"/>
              <a:chExt cx="601038" cy="224338"/>
            </a:xfrm>
          </p:grpSpPr>
          <p:cxnSp>
            <p:nvCxnSpPr>
              <p:cNvPr id="136" name="Connettore 1 135">
                <a:extLst>
                  <a:ext uri="{FF2B5EF4-FFF2-40B4-BE49-F238E27FC236}">
                    <a16:creationId xmlns:a16="http://schemas.microsoft.com/office/drawing/2014/main" id="{BB8B7E4E-3F7D-0549-8265-712837B5F9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Connettore 1 137">
                <a:extLst>
                  <a:ext uri="{FF2B5EF4-FFF2-40B4-BE49-F238E27FC236}">
                    <a16:creationId xmlns:a16="http://schemas.microsoft.com/office/drawing/2014/main" id="{4D9D36ED-C32F-2B4D-B38A-3699CE8535A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Connettore 1 141">
                <a:extLst>
                  <a:ext uri="{FF2B5EF4-FFF2-40B4-BE49-F238E27FC236}">
                    <a16:creationId xmlns:a16="http://schemas.microsoft.com/office/drawing/2014/main" id="{C2FB54C0-EDB1-F643-B1C7-D4944D817B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Connettore 1 142">
                <a:extLst>
                  <a:ext uri="{FF2B5EF4-FFF2-40B4-BE49-F238E27FC236}">
                    <a16:creationId xmlns:a16="http://schemas.microsoft.com/office/drawing/2014/main" id="{967DB040-EEDA-9F47-9C50-E225F54ABD6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Gruppo 52">
            <a:extLst>
              <a:ext uri="{FF2B5EF4-FFF2-40B4-BE49-F238E27FC236}">
                <a16:creationId xmlns:a16="http://schemas.microsoft.com/office/drawing/2014/main" id="{E70C3AC8-C3C1-754E-9781-0539DBAD3780}"/>
              </a:ext>
            </a:extLst>
          </p:cNvPr>
          <p:cNvGrpSpPr/>
          <p:nvPr/>
        </p:nvGrpSpPr>
        <p:grpSpPr>
          <a:xfrm>
            <a:off x="7016586" y="2230400"/>
            <a:ext cx="4256696" cy="398831"/>
            <a:chOff x="7016586" y="2230400"/>
            <a:chExt cx="4256696" cy="398831"/>
          </a:xfrm>
        </p:grpSpPr>
        <p:cxnSp>
          <p:nvCxnSpPr>
            <p:cNvPr id="80" name="Connettore 1 79">
              <a:extLst>
                <a:ext uri="{FF2B5EF4-FFF2-40B4-BE49-F238E27FC236}">
                  <a16:creationId xmlns:a16="http://schemas.microsoft.com/office/drawing/2014/main" id="{9CE0CF73-3DDF-094C-B092-E7A75DD05D9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6" y="2480885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ttangolo 87">
              <a:extLst>
                <a:ext uri="{FF2B5EF4-FFF2-40B4-BE49-F238E27FC236}">
                  <a16:creationId xmlns:a16="http://schemas.microsoft.com/office/drawing/2014/main" id="{35CE17BA-5C1E-004A-89BA-E277B1648FF0}"/>
                </a:ext>
              </a:extLst>
            </p:cNvPr>
            <p:cNvSpPr/>
            <p:nvPr/>
          </p:nvSpPr>
          <p:spPr>
            <a:xfrm>
              <a:off x="9333472" y="231640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/>
                <a:t>WiFi</a:t>
              </a:r>
              <a:endParaRPr lang="it-IT" sz="1400" dirty="0"/>
            </a:p>
          </p:txBody>
        </p:sp>
        <p:grpSp>
          <p:nvGrpSpPr>
            <p:cNvPr id="151" name="Gruppo 150">
              <a:extLst>
                <a:ext uri="{FF2B5EF4-FFF2-40B4-BE49-F238E27FC236}">
                  <a16:creationId xmlns:a16="http://schemas.microsoft.com/office/drawing/2014/main" id="{6FA7D540-9BDE-CA4C-9F0C-781F13B8E9EF}"/>
                </a:ext>
              </a:extLst>
            </p:cNvPr>
            <p:cNvGrpSpPr/>
            <p:nvPr/>
          </p:nvGrpSpPr>
          <p:grpSpPr>
            <a:xfrm>
              <a:off x="10672244" y="2230400"/>
              <a:ext cx="601038" cy="224338"/>
              <a:chOff x="10672244" y="1793570"/>
              <a:chExt cx="601038" cy="224338"/>
            </a:xfrm>
          </p:grpSpPr>
          <p:cxnSp>
            <p:nvCxnSpPr>
              <p:cNvPr id="152" name="Connettore 1 151">
                <a:extLst>
                  <a:ext uri="{FF2B5EF4-FFF2-40B4-BE49-F238E27FC236}">
                    <a16:creationId xmlns:a16="http://schemas.microsoft.com/office/drawing/2014/main" id="{F31F43C9-C18D-FA40-86CC-4E8C34601E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Connettore 1 152">
                <a:extLst>
                  <a:ext uri="{FF2B5EF4-FFF2-40B4-BE49-F238E27FC236}">
                    <a16:creationId xmlns:a16="http://schemas.microsoft.com/office/drawing/2014/main" id="{3900A74B-D5C2-0544-8B4F-0158EE5D630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Connettore 1 153">
                <a:extLst>
                  <a:ext uri="{FF2B5EF4-FFF2-40B4-BE49-F238E27FC236}">
                    <a16:creationId xmlns:a16="http://schemas.microsoft.com/office/drawing/2014/main" id="{0C4AA0C8-8A3E-B840-8BE2-9C1DAA28B76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Connettore 1 154">
                <a:extLst>
                  <a:ext uri="{FF2B5EF4-FFF2-40B4-BE49-F238E27FC236}">
                    <a16:creationId xmlns:a16="http://schemas.microsoft.com/office/drawing/2014/main" id="{A627F71E-C052-4543-93BA-9C6F3B0D1E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4" name="Gruppo 53">
            <a:extLst>
              <a:ext uri="{FF2B5EF4-FFF2-40B4-BE49-F238E27FC236}">
                <a16:creationId xmlns:a16="http://schemas.microsoft.com/office/drawing/2014/main" id="{D2897ECF-3D49-F243-9F2A-F209C0FBD081}"/>
              </a:ext>
            </a:extLst>
          </p:cNvPr>
          <p:cNvGrpSpPr/>
          <p:nvPr/>
        </p:nvGrpSpPr>
        <p:grpSpPr>
          <a:xfrm>
            <a:off x="7016585" y="2714617"/>
            <a:ext cx="4256697" cy="383573"/>
            <a:chOff x="7016585" y="2714617"/>
            <a:chExt cx="4256697" cy="383573"/>
          </a:xfrm>
        </p:grpSpPr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AE78A006-24AB-3D40-89CC-80166CEE05EF}"/>
                </a:ext>
              </a:extLst>
            </p:cNvPr>
            <p:cNvSpPr/>
            <p:nvPr/>
          </p:nvSpPr>
          <p:spPr>
            <a:xfrm>
              <a:off x="9333472" y="2785368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Bluetooth</a:t>
              </a:r>
            </a:p>
          </p:txBody>
        </p:sp>
        <p:cxnSp>
          <p:nvCxnSpPr>
            <p:cNvPr id="81" name="Connettore 1 80">
              <a:extLst>
                <a:ext uri="{FF2B5EF4-FFF2-40B4-BE49-F238E27FC236}">
                  <a16:creationId xmlns:a16="http://schemas.microsoft.com/office/drawing/2014/main" id="{A234FA68-9F42-494D-A81A-990B9F32201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5" y="2951593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6" name="Gruppo 155">
              <a:extLst>
                <a:ext uri="{FF2B5EF4-FFF2-40B4-BE49-F238E27FC236}">
                  <a16:creationId xmlns:a16="http://schemas.microsoft.com/office/drawing/2014/main" id="{948F1428-263A-2246-AB79-D1C9F1ADDBC0}"/>
                </a:ext>
              </a:extLst>
            </p:cNvPr>
            <p:cNvGrpSpPr/>
            <p:nvPr/>
          </p:nvGrpSpPr>
          <p:grpSpPr>
            <a:xfrm>
              <a:off x="10672244" y="2714617"/>
              <a:ext cx="601038" cy="224338"/>
              <a:chOff x="10672244" y="1793570"/>
              <a:chExt cx="601038" cy="224338"/>
            </a:xfrm>
          </p:grpSpPr>
          <p:cxnSp>
            <p:nvCxnSpPr>
              <p:cNvPr id="157" name="Connettore 1 156">
                <a:extLst>
                  <a:ext uri="{FF2B5EF4-FFF2-40B4-BE49-F238E27FC236}">
                    <a16:creationId xmlns:a16="http://schemas.microsoft.com/office/drawing/2014/main" id="{993A5A2E-0FC2-4A4E-939A-CD846BB810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Connettore 1 157">
                <a:extLst>
                  <a:ext uri="{FF2B5EF4-FFF2-40B4-BE49-F238E27FC236}">
                    <a16:creationId xmlns:a16="http://schemas.microsoft.com/office/drawing/2014/main" id="{707FF75C-3A2D-AE44-852C-F57CA7E7602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Connettore 1 158">
                <a:extLst>
                  <a:ext uri="{FF2B5EF4-FFF2-40B4-BE49-F238E27FC236}">
                    <a16:creationId xmlns:a16="http://schemas.microsoft.com/office/drawing/2014/main" id="{65C8E5B0-7CE7-2742-846C-2D5B582A430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Connettore 1 159">
                <a:extLst>
                  <a:ext uri="{FF2B5EF4-FFF2-40B4-BE49-F238E27FC236}">
                    <a16:creationId xmlns:a16="http://schemas.microsoft.com/office/drawing/2014/main" id="{496DE29C-13B9-6241-B7A7-37C4A4E0FE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Gruppo 54">
            <a:extLst>
              <a:ext uri="{FF2B5EF4-FFF2-40B4-BE49-F238E27FC236}">
                <a16:creationId xmlns:a16="http://schemas.microsoft.com/office/drawing/2014/main" id="{C43A8014-5BA4-7346-8AD1-9391985452DA}"/>
              </a:ext>
            </a:extLst>
          </p:cNvPr>
          <p:cNvGrpSpPr/>
          <p:nvPr/>
        </p:nvGrpSpPr>
        <p:grpSpPr>
          <a:xfrm>
            <a:off x="7016585" y="3192936"/>
            <a:ext cx="4256697" cy="376661"/>
            <a:chOff x="7016585" y="3192936"/>
            <a:chExt cx="4256697" cy="376661"/>
          </a:xfrm>
        </p:grpSpPr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CC3719B9-2D1E-E843-9C00-213409F61777}"/>
                </a:ext>
              </a:extLst>
            </p:cNvPr>
            <p:cNvSpPr/>
            <p:nvPr/>
          </p:nvSpPr>
          <p:spPr>
            <a:xfrm>
              <a:off x="9333471" y="3256775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GPS</a:t>
              </a:r>
            </a:p>
          </p:txBody>
        </p:sp>
        <p:cxnSp>
          <p:nvCxnSpPr>
            <p:cNvPr id="82" name="Connettore 1 81">
              <a:extLst>
                <a:ext uri="{FF2B5EF4-FFF2-40B4-BE49-F238E27FC236}">
                  <a16:creationId xmlns:a16="http://schemas.microsoft.com/office/drawing/2014/main" id="{915D67F6-A573-A349-AD2E-617A649CA92A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5" y="3432484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1" name="Gruppo 160">
              <a:extLst>
                <a:ext uri="{FF2B5EF4-FFF2-40B4-BE49-F238E27FC236}">
                  <a16:creationId xmlns:a16="http://schemas.microsoft.com/office/drawing/2014/main" id="{D60FFA3F-5EB3-8549-8134-6F8779F92E79}"/>
                </a:ext>
              </a:extLst>
            </p:cNvPr>
            <p:cNvGrpSpPr/>
            <p:nvPr/>
          </p:nvGrpSpPr>
          <p:grpSpPr>
            <a:xfrm>
              <a:off x="10672244" y="3192936"/>
              <a:ext cx="601038" cy="224338"/>
              <a:chOff x="10672244" y="1793570"/>
              <a:chExt cx="601038" cy="224338"/>
            </a:xfrm>
          </p:grpSpPr>
          <p:cxnSp>
            <p:nvCxnSpPr>
              <p:cNvPr id="162" name="Connettore 1 161">
                <a:extLst>
                  <a:ext uri="{FF2B5EF4-FFF2-40B4-BE49-F238E27FC236}">
                    <a16:creationId xmlns:a16="http://schemas.microsoft.com/office/drawing/2014/main" id="{1BAC9849-D948-D44F-BC33-015AAFF716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Connettore 1 162">
                <a:extLst>
                  <a:ext uri="{FF2B5EF4-FFF2-40B4-BE49-F238E27FC236}">
                    <a16:creationId xmlns:a16="http://schemas.microsoft.com/office/drawing/2014/main" id="{C389518E-0924-5A45-8744-D41E7768E2D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Connettore 1 163">
                <a:extLst>
                  <a:ext uri="{FF2B5EF4-FFF2-40B4-BE49-F238E27FC236}">
                    <a16:creationId xmlns:a16="http://schemas.microsoft.com/office/drawing/2014/main" id="{F1F26686-7C1F-0E4C-8D4C-851A214DB4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Connettore 1 164">
                <a:extLst>
                  <a:ext uri="{FF2B5EF4-FFF2-40B4-BE49-F238E27FC236}">
                    <a16:creationId xmlns:a16="http://schemas.microsoft.com/office/drawing/2014/main" id="{937E1CDE-BB68-DA4C-ADEC-FCF7BED0824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6" name="Gruppo 55">
            <a:extLst>
              <a:ext uri="{FF2B5EF4-FFF2-40B4-BE49-F238E27FC236}">
                <a16:creationId xmlns:a16="http://schemas.microsoft.com/office/drawing/2014/main" id="{77AB7E6D-4E6C-A84B-9B2F-867EB4CE49DB}"/>
              </a:ext>
            </a:extLst>
          </p:cNvPr>
          <p:cNvGrpSpPr/>
          <p:nvPr/>
        </p:nvGrpSpPr>
        <p:grpSpPr>
          <a:xfrm>
            <a:off x="7016584" y="3632289"/>
            <a:ext cx="4256698" cy="384650"/>
            <a:chOff x="7016584" y="3632289"/>
            <a:chExt cx="4256698" cy="384650"/>
          </a:xfrm>
        </p:grpSpPr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2B10B330-608B-5444-AA9D-9B6A43465ECF}"/>
                </a:ext>
              </a:extLst>
            </p:cNvPr>
            <p:cNvSpPr/>
            <p:nvPr/>
          </p:nvSpPr>
          <p:spPr>
            <a:xfrm>
              <a:off x="9333471" y="370411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NFC</a:t>
              </a:r>
            </a:p>
          </p:txBody>
        </p:sp>
        <p:cxnSp>
          <p:nvCxnSpPr>
            <p:cNvPr id="87" name="Connettore 1 86">
              <a:extLst>
                <a:ext uri="{FF2B5EF4-FFF2-40B4-BE49-F238E27FC236}">
                  <a16:creationId xmlns:a16="http://schemas.microsoft.com/office/drawing/2014/main" id="{53F04BE8-D8F1-E440-9209-B4BEFC87801C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4" y="3849170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6" name="Gruppo 165">
              <a:extLst>
                <a:ext uri="{FF2B5EF4-FFF2-40B4-BE49-F238E27FC236}">
                  <a16:creationId xmlns:a16="http://schemas.microsoft.com/office/drawing/2014/main" id="{3CC082D5-BB66-DA48-9207-8A29F1CDFE92}"/>
                </a:ext>
              </a:extLst>
            </p:cNvPr>
            <p:cNvGrpSpPr/>
            <p:nvPr/>
          </p:nvGrpSpPr>
          <p:grpSpPr>
            <a:xfrm>
              <a:off x="10672244" y="3632289"/>
              <a:ext cx="601038" cy="224338"/>
              <a:chOff x="10672244" y="1793570"/>
              <a:chExt cx="601038" cy="224338"/>
            </a:xfrm>
          </p:grpSpPr>
          <p:cxnSp>
            <p:nvCxnSpPr>
              <p:cNvPr id="167" name="Connettore 1 166">
                <a:extLst>
                  <a:ext uri="{FF2B5EF4-FFF2-40B4-BE49-F238E27FC236}">
                    <a16:creationId xmlns:a16="http://schemas.microsoft.com/office/drawing/2014/main" id="{B8AC9B10-5802-A84C-9603-AC5E6EDAA4C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Connettore 1 167">
                <a:extLst>
                  <a:ext uri="{FF2B5EF4-FFF2-40B4-BE49-F238E27FC236}">
                    <a16:creationId xmlns:a16="http://schemas.microsoft.com/office/drawing/2014/main" id="{380ABCD2-172F-EB4F-9FC2-03693B145B8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Connettore 1 168">
                <a:extLst>
                  <a:ext uri="{FF2B5EF4-FFF2-40B4-BE49-F238E27FC236}">
                    <a16:creationId xmlns:a16="http://schemas.microsoft.com/office/drawing/2014/main" id="{57123662-810D-2B43-8465-3533A261589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Connettore 1 169">
                <a:extLst>
                  <a:ext uri="{FF2B5EF4-FFF2-40B4-BE49-F238E27FC236}">
                    <a16:creationId xmlns:a16="http://schemas.microsoft.com/office/drawing/2014/main" id="{69F01A64-CE48-5945-8682-D2976184328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4" name="Rettangolo 93">
            <a:extLst>
              <a:ext uri="{FF2B5EF4-FFF2-40B4-BE49-F238E27FC236}">
                <a16:creationId xmlns:a16="http://schemas.microsoft.com/office/drawing/2014/main" id="{D378D657-95B6-1A42-A33B-CB5C52A2904B}"/>
              </a:ext>
            </a:extLst>
          </p:cNvPr>
          <p:cNvSpPr/>
          <p:nvPr/>
        </p:nvSpPr>
        <p:spPr>
          <a:xfrm>
            <a:off x="5146232" y="1861497"/>
            <a:ext cx="1858781" cy="320327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CPU</a:t>
            </a:r>
          </a:p>
        </p:txBody>
      </p:sp>
      <p:grpSp>
        <p:nvGrpSpPr>
          <p:cNvPr id="65" name="Gruppo 64">
            <a:extLst>
              <a:ext uri="{FF2B5EF4-FFF2-40B4-BE49-F238E27FC236}">
                <a16:creationId xmlns:a16="http://schemas.microsoft.com/office/drawing/2014/main" id="{3E870E65-FF4F-8E40-A741-FA522EAE4AA2}"/>
              </a:ext>
            </a:extLst>
          </p:cNvPr>
          <p:cNvGrpSpPr/>
          <p:nvPr/>
        </p:nvGrpSpPr>
        <p:grpSpPr>
          <a:xfrm>
            <a:off x="9333473" y="5385648"/>
            <a:ext cx="1338773" cy="446861"/>
            <a:chOff x="9333473" y="5385648"/>
            <a:chExt cx="1338773" cy="446861"/>
          </a:xfrm>
        </p:grpSpPr>
        <p:cxnSp>
          <p:nvCxnSpPr>
            <p:cNvPr id="121" name="Connettore 1 120">
              <a:extLst>
                <a:ext uri="{FF2B5EF4-FFF2-40B4-BE49-F238E27FC236}">
                  <a16:creationId xmlns:a16="http://schemas.microsoft.com/office/drawing/2014/main" id="{C0CC622A-6EB4-4C4C-BE34-E9999FFC2074}"/>
                </a:ext>
              </a:extLst>
            </p:cNvPr>
            <p:cNvCxnSpPr>
              <a:cxnSpLocks/>
            </p:cNvCxnSpPr>
            <p:nvPr/>
          </p:nvCxnSpPr>
          <p:spPr>
            <a:xfrm>
              <a:off x="10012441" y="5385648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Rettangolo 123">
              <a:extLst>
                <a:ext uri="{FF2B5EF4-FFF2-40B4-BE49-F238E27FC236}">
                  <a16:creationId xmlns:a16="http://schemas.microsoft.com/office/drawing/2014/main" id="{9FDC99D6-2A7B-AB4F-95F1-8780789A73CB}"/>
                </a:ext>
              </a:extLst>
            </p:cNvPr>
            <p:cNvSpPr/>
            <p:nvPr/>
          </p:nvSpPr>
          <p:spPr>
            <a:xfrm>
              <a:off x="9333473" y="5519687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Speaker 2</a:t>
              </a:r>
            </a:p>
          </p:txBody>
        </p:sp>
      </p:grpSp>
      <p:grpSp>
        <p:nvGrpSpPr>
          <p:cNvPr id="62" name="Gruppo 61">
            <a:extLst>
              <a:ext uri="{FF2B5EF4-FFF2-40B4-BE49-F238E27FC236}">
                <a16:creationId xmlns:a16="http://schemas.microsoft.com/office/drawing/2014/main" id="{6D1315CD-411D-C34F-B27B-BA0D73F554BD}"/>
              </a:ext>
            </a:extLst>
          </p:cNvPr>
          <p:cNvGrpSpPr/>
          <p:nvPr/>
        </p:nvGrpSpPr>
        <p:grpSpPr>
          <a:xfrm>
            <a:off x="7005013" y="4660419"/>
            <a:ext cx="2122913" cy="1165877"/>
            <a:chOff x="7005013" y="4660419"/>
            <a:chExt cx="2122913" cy="1165877"/>
          </a:xfrm>
        </p:grpSpPr>
        <p:cxnSp>
          <p:nvCxnSpPr>
            <p:cNvPr id="123" name="Connettore 1 122">
              <a:extLst>
                <a:ext uri="{FF2B5EF4-FFF2-40B4-BE49-F238E27FC236}">
                  <a16:creationId xmlns:a16="http://schemas.microsoft.com/office/drawing/2014/main" id="{C2F05827-8CE0-E74C-8D4C-B78B3FDE1D0A}"/>
                </a:ext>
              </a:extLst>
            </p:cNvPr>
            <p:cNvCxnSpPr>
              <a:cxnSpLocks/>
            </p:cNvCxnSpPr>
            <p:nvPr/>
          </p:nvCxnSpPr>
          <p:spPr>
            <a:xfrm>
              <a:off x="7005013" y="4660419"/>
              <a:ext cx="1441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Connettore 1 124">
              <a:extLst>
                <a:ext uri="{FF2B5EF4-FFF2-40B4-BE49-F238E27FC236}">
                  <a16:creationId xmlns:a16="http://schemas.microsoft.com/office/drawing/2014/main" id="{15F929D9-BC40-A441-932D-235D687E05B8}"/>
                </a:ext>
              </a:extLst>
            </p:cNvPr>
            <p:cNvCxnSpPr>
              <a:cxnSpLocks/>
            </p:cNvCxnSpPr>
            <p:nvPr/>
          </p:nvCxnSpPr>
          <p:spPr>
            <a:xfrm>
              <a:off x="8458539" y="4660419"/>
              <a:ext cx="0" cy="8885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Rettangolo 125">
              <a:extLst>
                <a:ext uri="{FF2B5EF4-FFF2-40B4-BE49-F238E27FC236}">
                  <a16:creationId xmlns:a16="http://schemas.microsoft.com/office/drawing/2014/main" id="{C418CB67-B12A-2E48-92CC-6D7D8750BCE1}"/>
                </a:ext>
              </a:extLst>
            </p:cNvPr>
            <p:cNvSpPr/>
            <p:nvPr/>
          </p:nvSpPr>
          <p:spPr>
            <a:xfrm>
              <a:off x="7789153" y="5513474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MIC 1</a:t>
              </a:r>
            </a:p>
          </p:txBody>
        </p:sp>
      </p:grpSp>
      <p:sp>
        <p:nvSpPr>
          <p:cNvPr id="129" name="Freccia destra con strisce 128">
            <a:extLst>
              <a:ext uri="{FF2B5EF4-FFF2-40B4-BE49-F238E27FC236}">
                <a16:creationId xmlns:a16="http://schemas.microsoft.com/office/drawing/2014/main" id="{A02F0FEA-5A77-164B-9A74-C288361CDAF7}"/>
              </a:ext>
            </a:extLst>
          </p:cNvPr>
          <p:cNvSpPr/>
          <p:nvPr/>
        </p:nvSpPr>
        <p:spPr>
          <a:xfrm rot="9152467">
            <a:off x="4606119" y="4991678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1" name="Freccia destra con strisce 130">
            <a:extLst>
              <a:ext uri="{FF2B5EF4-FFF2-40B4-BE49-F238E27FC236}">
                <a16:creationId xmlns:a16="http://schemas.microsoft.com/office/drawing/2014/main" id="{E3B56C68-88E7-6648-87F2-2EA8A81C062F}"/>
              </a:ext>
            </a:extLst>
          </p:cNvPr>
          <p:cNvSpPr/>
          <p:nvPr/>
        </p:nvSpPr>
        <p:spPr>
          <a:xfrm rot="12447533" flipH="1">
            <a:off x="842346" y="4504632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2" name="Freccia destra con strisce 131">
            <a:extLst>
              <a:ext uri="{FF2B5EF4-FFF2-40B4-BE49-F238E27FC236}">
                <a16:creationId xmlns:a16="http://schemas.microsoft.com/office/drawing/2014/main" id="{6B72A2FA-025B-3047-B216-26025E7970BE}"/>
              </a:ext>
            </a:extLst>
          </p:cNvPr>
          <p:cNvSpPr/>
          <p:nvPr/>
        </p:nvSpPr>
        <p:spPr>
          <a:xfrm rot="12447533" flipH="1">
            <a:off x="842347" y="4985899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3" name="Freccia destra con strisce 132">
            <a:extLst>
              <a:ext uri="{FF2B5EF4-FFF2-40B4-BE49-F238E27FC236}">
                <a16:creationId xmlns:a16="http://schemas.microsoft.com/office/drawing/2014/main" id="{77604B2D-B96D-7840-85EA-FC8A5279F57B}"/>
              </a:ext>
            </a:extLst>
          </p:cNvPr>
          <p:cNvSpPr/>
          <p:nvPr/>
        </p:nvSpPr>
        <p:spPr>
          <a:xfrm rot="12447533" flipH="1">
            <a:off x="842346" y="5422536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4" name="Freccia destra con strisce 133">
            <a:extLst>
              <a:ext uri="{FF2B5EF4-FFF2-40B4-BE49-F238E27FC236}">
                <a16:creationId xmlns:a16="http://schemas.microsoft.com/office/drawing/2014/main" id="{4F307DA5-5CFA-FD4F-9D12-AFFDE0DBD4BB}"/>
              </a:ext>
            </a:extLst>
          </p:cNvPr>
          <p:cNvSpPr/>
          <p:nvPr/>
        </p:nvSpPr>
        <p:spPr>
          <a:xfrm rot="12447533" flipH="1">
            <a:off x="849890" y="5899488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5" name="Freccia destra con strisce 134">
            <a:extLst>
              <a:ext uri="{FF2B5EF4-FFF2-40B4-BE49-F238E27FC236}">
                <a16:creationId xmlns:a16="http://schemas.microsoft.com/office/drawing/2014/main" id="{6A13111D-34A0-7541-A849-8C00CE521743}"/>
              </a:ext>
            </a:extLst>
          </p:cNvPr>
          <p:cNvSpPr/>
          <p:nvPr/>
        </p:nvSpPr>
        <p:spPr>
          <a:xfrm rot="9152467">
            <a:off x="4590890" y="5422108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7" name="Freccia destra con strisce 136">
            <a:extLst>
              <a:ext uri="{FF2B5EF4-FFF2-40B4-BE49-F238E27FC236}">
                <a16:creationId xmlns:a16="http://schemas.microsoft.com/office/drawing/2014/main" id="{22A59905-3964-C34E-A9AE-87112F139ACB}"/>
              </a:ext>
            </a:extLst>
          </p:cNvPr>
          <p:cNvSpPr/>
          <p:nvPr/>
        </p:nvSpPr>
        <p:spPr>
          <a:xfrm rot="9152467">
            <a:off x="4589362" y="5875246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9" name="Freccia destra con strisce 138">
            <a:extLst>
              <a:ext uri="{FF2B5EF4-FFF2-40B4-BE49-F238E27FC236}">
                <a16:creationId xmlns:a16="http://schemas.microsoft.com/office/drawing/2014/main" id="{92FDB73C-E0C6-EF4F-8F73-A96D1D52A2B7}"/>
              </a:ext>
            </a:extLst>
          </p:cNvPr>
          <p:cNvSpPr/>
          <p:nvPr/>
        </p:nvSpPr>
        <p:spPr>
          <a:xfrm rot="12447533" flipH="1">
            <a:off x="7243256" y="5479133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0" name="Freccia destra con strisce 139">
            <a:extLst>
              <a:ext uri="{FF2B5EF4-FFF2-40B4-BE49-F238E27FC236}">
                <a16:creationId xmlns:a16="http://schemas.microsoft.com/office/drawing/2014/main" id="{A62B60D3-D52E-EC43-BFC1-C59D80F989E3}"/>
              </a:ext>
            </a:extLst>
          </p:cNvPr>
          <p:cNvSpPr/>
          <p:nvPr/>
        </p:nvSpPr>
        <p:spPr>
          <a:xfrm rot="12447533" flipH="1">
            <a:off x="7243257" y="5960400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6" name="Freccia destra con strisce 145">
            <a:extLst>
              <a:ext uri="{FF2B5EF4-FFF2-40B4-BE49-F238E27FC236}">
                <a16:creationId xmlns:a16="http://schemas.microsoft.com/office/drawing/2014/main" id="{09205C11-A9A8-1F45-B14B-55A0F98A731A}"/>
              </a:ext>
            </a:extLst>
          </p:cNvPr>
          <p:cNvSpPr/>
          <p:nvPr/>
        </p:nvSpPr>
        <p:spPr>
          <a:xfrm rot="9152467">
            <a:off x="10869868" y="5003900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7" name="Freccia destra con strisce 146">
            <a:extLst>
              <a:ext uri="{FF2B5EF4-FFF2-40B4-BE49-F238E27FC236}">
                <a16:creationId xmlns:a16="http://schemas.microsoft.com/office/drawing/2014/main" id="{E9D455CA-B9A3-1741-8635-647C123F389F}"/>
              </a:ext>
            </a:extLst>
          </p:cNvPr>
          <p:cNvSpPr/>
          <p:nvPr/>
        </p:nvSpPr>
        <p:spPr>
          <a:xfrm rot="9152467">
            <a:off x="10854639" y="5434330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9" name="Freccia destra con strisce 148">
            <a:extLst>
              <a:ext uri="{FF2B5EF4-FFF2-40B4-BE49-F238E27FC236}">
                <a16:creationId xmlns:a16="http://schemas.microsoft.com/office/drawing/2014/main" id="{54891056-F2CA-2647-A132-8B24BBF1B4A8}"/>
              </a:ext>
            </a:extLst>
          </p:cNvPr>
          <p:cNvSpPr/>
          <p:nvPr/>
        </p:nvSpPr>
        <p:spPr>
          <a:xfrm rot="12447533" flipH="1">
            <a:off x="3073901" y="320475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1" name="Freccia destra con strisce 170">
            <a:extLst>
              <a:ext uri="{FF2B5EF4-FFF2-40B4-BE49-F238E27FC236}">
                <a16:creationId xmlns:a16="http://schemas.microsoft.com/office/drawing/2014/main" id="{23B3A5D5-7C4C-8643-9835-DBD65A4765F3}"/>
              </a:ext>
            </a:extLst>
          </p:cNvPr>
          <p:cNvSpPr/>
          <p:nvPr/>
        </p:nvSpPr>
        <p:spPr>
          <a:xfrm rot="12447533" flipH="1">
            <a:off x="4606118" y="354896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2" name="Freccia destra con strisce 171">
            <a:extLst>
              <a:ext uri="{FF2B5EF4-FFF2-40B4-BE49-F238E27FC236}">
                <a16:creationId xmlns:a16="http://schemas.microsoft.com/office/drawing/2014/main" id="{C8D325F9-8CEF-854F-9EAB-4D767C478111}"/>
              </a:ext>
            </a:extLst>
          </p:cNvPr>
          <p:cNvSpPr/>
          <p:nvPr/>
        </p:nvSpPr>
        <p:spPr>
          <a:xfrm rot="12447533" flipH="1">
            <a:off x="6123664" y="366823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3" name="Freccia destra con strisce 172">
            <a:extLst>
              <a:ext uri="{FF2B5EF4-FFF2-40B4-BE49-F238E27FC236}">
                <a16:creationId xmlns:a16="http://schemas.microsoft.com/office/drawing/2014/main" id="{005ADD0F-D056-7045-838F-26D78FBFD543}"/>
              </a:ext>
            </a:extLst>
          </p:cNvPr>
          <p:cNvSpPr/>
          <p:nvPr/>
        </p:nvSpPr>
        <p:spPr>
          <a:xfrm rot="12447533" flipH="1">
            <a:off x="6321747" y="349225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4" name="Freccia destra con strisce 173">
            <a:extLst>
              <a:ext uri="{FF2B5EF4-FFF2-40B4-BE49-F238E27FC236}">
                <a16:creationId xmlns:a16="http://schemas.microsoft.com/office/drawing/2014/main" id="{524EA651-3955-7140-AB89-B552632419D1}"/>
              </a:ext>
            </a:extLst>
          </p:cNvPr>
          <p:cNvSpPr/>
          <p:nvPr/>
        </p:nvSpPr>
        <p:spPr>
          <a:xfrm rot="12447533" flipH="1">
            <a:off x="6528066" y="350320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5" name="Freccia destra con strisce 174">
            <a:extLst>
              <a:ext uri="{FF2B5EF4-FFF2-40B4-BE49-F238E27FC236}">
                <a16:creationId xmlns:a16="http://schemas.microsoft.com/office/drawing/2014/main" id="{7624B79B-0682-D542-A3EB-DCD209D89F9C}"/>
              </a:ext>
            </a:extLst>
          </p:cNvPr>
          <p:cNvSpPr/>
          <p:nvPr/>
        </p:nvSpPr>
        <p:spPr>
          <a:xfrm rot="12447533" flipH="1">
            <a:off x="7774032" y="353261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6" name="Freccia destra con strisce 175">
            <a:extLst>
              <a:ext uri="{FF2B5EF4-FFF2-40B4-BE49-F238E27FC236}">
                <a16:creationId xmlns:a16="http://schemas.microsoft.com/office/drawing/2014/main" id="{7DE1E35B-D867-6B49-89A0-AF14E75891EF}"/>
              </a:ext>
            </a:extLst>
          </p:cNvPr>
          <p:cNvSpPr/>
          <p:nvPr/>
        </p:nvSpPr>
        <p:spPr>
          <a:xfrm rot="9152467">
            <a:off x="11478784" y="1635572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7" name="Freccia destra con strisce 176">
            <a:extLst>
              <a:ext uri="{FF2B5EF4-FFF2-40B4-BE49-F238E27FC236}">
                <a16:creationId xmlns:a16="http://schemas.microsoft.com/office/drawing/2014/main" id="{460455C2-06F3-CE4C-BDA8-1A8657026152}"/>
              </a:ext>
            </a:extLst>
          </p:cNvPr>
          <p:cNvSpPr/>
          <p:nvPr/>
        </p:nvSpPr>
        <p:spPr>
          <a:xfrm rot="9152467">
            <a:off x="11463555" y="2066002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8" name="Freccia destra con strisce 177">
            <a:extLst>
              <a:ext uri="{FF2B5EF4-FFF2-40B4-BE49-F238E27FC236}">
                <a16:creationId xmlns:a16="http://schemas.microsoft.com/office/drawing/2014/main" id="{0BAAC31A-B6D0-DC4E-89E6-00960B7BCC2B}"/>
              </a:ext>
            </a:extLst>
          </p:cNvPr>
          <p:cNvSpPr/>
          <p:nvPr/>
        </p:nvSpPr>
        <p:spPr>
          <a:xfrm rot="9152467">
            <a:off x="11462027" y="2519140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9" name="Freccia destra con strisce 178">
            <a:extLst>
              <a:ext uri="{FF2B5EF4-FFF2-40B4-BE49-F238E27FC236}">
                <a16:creationId xmlns:a16="http://schemas.microsoft.com/office/drawing/2014/main" id="{8FC7A374-1546-AB48-907E-2E39A1E7002C}"/>
              </a:ext>
            </a:extLst>
          </p:cNvPr>
          <p:cNvSpPr/>
          <p:nvPr/>
        </p:nvSpPr>
        <p:spPr>
          <a:xfrm rot="9152467">
            <a:off x="11478783" y="3035348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0" name="Freccia destra con strisce 179">
            <a:extLst>
              <a:ext uri="{FF2B5EF4-FFF2-40B4-BE49-F238E27FC236}">
                <a16:creationId xmlns:a16="http://schemas.microsoft.com/office/drawing/2014/main" id="{393A1055-377F-514B-A21F-97A25805B29D}"/>
              </a:ext>
            </a:extLst>
          </p:cNvPr>
          <p:cNvSpPr/>
          <p:nvPr/>
        </p:nvSpPr>
        <p:spPr>
          <a:xfrm rot="9152467">
            <a:off x="11463554" y="3465778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8951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7" grpId="0" animBg="1"/>
      <p:bldP spid="139" grpId="0" animBg="1"/>
      <p:bldP spid="140" grpId="0" animBg="1"/>
      <p:bldP spid="146" grpId="0" animBg="1"/>
      <p:bldP spid="147" grpId="0" animBg="1"/>
      <p:bldP spid="149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Indovina cos’è…</a:t>
            </a: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23660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9C1DCF9-59DA-F146-BB8D-9985EB5927E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6044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7CA41FDC-1E76-9849-82F1-4635CE80D35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654709" y="-2654710"/>
            <a:ext cx="6882581" cy="12192000"/>
          </a:xfrm>
          <a:prstGeom prst="rect">
            <a:avLst/>
          </a:prstGeom>
        </p:spPr>
      </p:pic>
      <p:sp>
        <p:nvSpPr>
          <p:cNvPr id="2" name="Ovale 1">
            <a:extLst>
              <a:ext uri="{FF2B5EF4-FFF2-40B4-BE49-F238E27FC236}">
                <a16:creationId xmlns:a16="http://schemas.microsoft.com/office/drawing/2014/main" id="{B0E324E4-3AAB-CA4E-92B6-BCA0BA1DCA7C}"/>
              </a:ext>
            </a:extLst>
          </p:cNvPr>
          <p:cNvSpPr/>
          <p:nvPr/>
        </p:nvSpPr>
        <p:spPr>
          <a:xfrm>
            <a:off x="1948070" y="1842052"/>
            <a:ext cx="1060174" cy="1060174"/>
          </a:xfrm>
          <a:prstGeom prst="ellipse">
            <a:avLst/>
          </a:prstGeom>
          <a:noFill/>
          <a:ln w="762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71054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729DD960-171C-A64B-80AA-8A151078DC0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8384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41CDCCF6-2261-F243-B7D1-BBD6281F771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6208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5ED606C7-994C-3C4C-B6C1-7CE3BCF2ED0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360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hlinkClick r:id="rId2"/>
            <a:extLst>
              <a:ext uri="{FF2B5EF4-FFF2-40B4-BE49-F238E27FC236}">
                <a16:creationId xmlns:a16="http://schemas.microsoft.com/office/drawing/2014/main" id="{CDF422D4-87BE-F049-AD1A-97C0A3D27A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2409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9593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55DE30B-DBBB-EB4D-9996-6070E84E8E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vale 2">
            <a:extLst>
              <a:ext uri="{FF2B5EF4-FFF2-40B4-BE49-F238E27FC236}">
                <a16:creationId xmlns:a16="http://schemas.microsoft.com/office/drawing/2014/main" id="{0A8AC476-810B-D545-8851-0C084D2BD3D5}"/>
              </a:ext>
            </a:extLst>
          </p:cNvPr>
          <p:cNvSpPr/>
          <p:nvPr/>
        </p:nvSpPr>
        <p:spPr>
          <a:xfrm>
            <a:off x="7765775" y="795130"/>
            <a:ext cx="781878" cy="781878"/>
          </a:xfrm>
          <a:prstGeom prst="ellipse">
            <a:avLst/>
          </a:prstGeom>
          <a:noFill/>
          <a:ln w="762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" name="Freccia destra con strisce 3">
            <a:extLst>
              <a:ext uri="{FF2B5EF4-FFF2-40B4-BE49-F238E27FC236}">
                <a16:creationId xmlns:a16="http://schemas.microsoft.com/office/drawing/2014/main" id="{92D70F5A-03B4-F240-A34C-6AFBFE38304C}"/>
              </a:ext>
            </a:extLst>
          </p:cNvPr>
          <p:cNvSpPr/>
          <p:nvPr/>
        </p:nvSpPr>
        <p:spPr>
          <a:xfrm rot="1876100">
            <a:off x="6850515" y="324677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03373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BC3A9A75-DC11-104F-AE6E-30D652D64B1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8149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93330796-841C-0D4A-BF7A-21FBD599DD3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5578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2B181C35-6C2E-D844-9AE5-50040F708A1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5568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681D39C0-5355-2C4F-AD29-90BC5BCAB19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7152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E3FBA383-D715-A149-8F2D-94276D584ED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2442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71CFD435-65EF-3F41-8020-892D9DF326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3901442" y="-2316482"/>
            <a:ext cx="4145281" cy="10972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780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E43D607A-9157-3E49-9F8D-AB33E98C91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4785363" y="-1263230"/>
            <a:ext cx="2377437" cy="10972801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CA94A733-62E2-6241-83B2-EA8E6EB461EB}"/>
              </a:ext>
            </a:extLst>
          </p:cNvPr>
          <p:cNvSpPr/>
          <p:nvPr/>
        </p:nvSpPr>
        <p:spPr>
          <a:xfrm>
            <a:off x="997593" y="5600690"/>
            <a:ext cx="1588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latin typeface="Dosis" panose="02010503020202060003" pitchFamily="2" charset="77"/>
              </a:rPr>
              <a:t>Lente di </a:t>
            </a:r>
            <a:r>
              <a:rPr lang="it-IT" dirty="0" err="1">
                <a:latin typeface="Dosis" panose="02010503020202060003" pitchFamily="2" charset="77"/>
              </a:rPr>
              <a:t>Fresnel</a:t>
            </a:r>
            <a:endParaRPr lang="it-IT" dirty="0">
              <a:latin typeface="Dosis" panose="02010503020202060003" pitchFamily="2" charset="77"/>
            </a:endParaRP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C3B4BFC1-02F4-8A4A-AF7F-1D1D8B10128B}"/>
              </a:ext>
            </a:extLst>
          </p:cNvPr>
          <p:cNvSpPr/>
          <p:nvPr/>
        </p:nvSpPr>
        <p:spPr>
          <a:xfrm>
            <a:off x="997593" y="5926694"/>
            <a:ext cx="4184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latin typeface="Dosis" panose="02010503020202060003" pitchFamily="2" charset="77"/>
                <a:hlinkClick r:id="rId3"/>
              </a:rPr>
              <a:t>https://it.wikipedia.org/wiki/Lente_di_Fresnel</a:t>
            </a:r>
            <a:endParaRPr lang="it-IT" dirty="0">
              <a:latin typeface="Dosis" panose="02010503020202060003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875439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71CFD435-65EF-3F41-8020-892D9DF326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3901442" y="-2316482"/>
            <a:ext cx="4145281" cy="10972801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43BDA3E4-9D7F-764E-97E4-3EEEF1A3C2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4785363" y="-1263230"/>
            <a:ext cx="2377437" cy="10972801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276B46D3-D321-124A-A969-FE3BC3BDF275}"/>
              </a:ext>
            </a:extLst>
          </p:cNvPr>
          <p:cNvSpPr/>
          <p:nvPr/>
        </p:nvSpPr>
        <p:spPr>
          <a:xfrm>
            <a:off x="997593" y="5600690"/>
            <a:ext cx="1588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latin typeface="Dosis" panose="02010503020202060003" pitchFamily="2" charset="77"/>
              </a:rPr>
              <a:t>Lente di </a:t>
            </a:r>
            <a:r>
              <a:rPr lang="it-IT" dirty="0" err="1">
                <a:latin typeface="Dosis" panose="02010503020202060003" pitchFamily="2" charset="77"/>
              </a:rPr>
              <a:t>Fresnel</a:t>
            </a:r>
            <a:endParaRPr lang="it-IT" dirty="0">
              <a:latin typeface="Dosis" panose="02010503020202060003" pitchFamily="2" charset="77"/>
            </a:endParaRP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56615747-E88F-6946-869C-B7FA488D4DB5}"/>
              </a:ext>
            </a:extLst>
          </p:cNvPr>
          <p:cNvSpPr/>
          <p:nvPr/>
        </p:nvSpPr>
        <p:spPr>
          <a:xfrm>
            <a:off x="997593" y="5926694"/>
            <a:ext cx="4184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latin typeface="Dosis" panose="02010503020202060003" pitchFamily="2" charset="77"/>
                <a:hlinkClick r:id="rId4"/>
              </a:rPr>
              <a:t>https://it.wikipedia.org/wiki/Lente_di_Fresnel</a:t>
            </a:r>
            <a:endParaRPr lang="it-IT" dirty="0">
              <a:latin typeface="Dosis" panose="02010503020202060003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8984499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7132F6E7-EDD0-CC49-B29D-E49A1BE1015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820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Anatomia di un cellulare</a:t>
            </a: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3814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52E86987-B760-BA42-AC6C-775B09C6ED8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82274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A27B531E-A51C-234E-A134-D8B6EFC9AE9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62920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2532BFD1-C360-5645-BA73-06F6B3073E4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5607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2F0C702B-1412-3E4C-B2E9-8384DBB5818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7585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EB55BFEE-B3EC-FB45-BDE4-41BA5DD39B8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8528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4190621-FE54-EF49-9060-DC71A900666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3509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1B88CB12-7A30-3146-A746-CF6AC3C5110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14641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55DE30B-DBBB-EB4D-9996-6070E84E8E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B9EE956E-D3D5-4943-AE98-AFF90B2894D7}"/>
              </a:ext>
            </a:extLst>
          </p:cNvPr>
          <p:cNvGrpSpPr/>
          <p:nvPr/>
        </p:nvGrpSpPr>
        <p:grpSpPr>
          <a:xfrm>
            <a:off x="4732927" y="3453269"/>
            <a:ext cx="1752010" cy="968487"/>
            <a:chOff x="4732927" y="3453269"/>
            <a:chExt cx="1752010" cy="968487"/>
          </a:xfrm>
        </p:grpSpPr>
        <p:sp>
          <p:nvSpPr>
            <p:cNvPr id="3" name="Ovale 2">
              <a:extLst>
                <a:ext uri="{FF2B5EF4-FFF2-40B4-BE49-F238E27FC236}">
                  <a16:creationId xmlns:a16="http://schemas.microsoft.com/office/drawing/2014/main" id="{0FC54F92-0426-484E-8807-04734723C6D0}"/>
                </a:ext>
              </a:extLst>
            </p:cNvPr>
            <p:cNvSpPr/>
            <p:nvPr/>
          </p:nvSpPr>
          <p:spPr>
            <a:xfrm>
              <a:off x="5703059" y="3453269"/>
              <a:ext cx="781878" cy="781878"/>
            </a:xfrm>
            <a:prstGeom prst="ellipse">
              <a:avLst/>
            </a:prstGeom>
            <a:noFill/>
            <a:ln w="762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4" name="Freccia destra con strisce 3">
              <a:extLst>
                <a:ext uri="{FF2B5EF4-FFF2-40B4-BE49-F238E27FC236}">
                  <a16:creationId xmlns:a16="http://schemas.microsoft.com/office/drawing/2014/main" id="{E4F7B83D-A6A5-6C40-88B6-C27BA147AB45}"/>
                </a:ext>
              </a:extLst>
            </p:cNvPr>
            <p:cNvSpPr/>
            <p:nvPr/>
          </p:nvSpPr>
          <p:spPr>
            <a:xfrm rot="20277241">
              <a:off x="4732927" y="3878417"/>
              <a:ext cx="834887" cy="543339"/>
            </a:xfrm>
            <a:prstGeom prst="stripedRight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6" name="Ovale 5">
            <a:extLst>
              <a:ext uri="{FF2B5EF4-FFF2-40B4-BE49-F238E27FC236}">
                <a16:creationId xmlns:a16="http://schemas.microsoft.com/office/drawing/2014/main" id="{63255D4D-B3DC-CA4C-913B-AA0B0133E7AF}"/>
              </a:ext>
            </a:extLst>
          </p:cNvPr>
          <p:cNvSpPr/>
          <p:nvPr/>
        </p:nvSpPr>
        <p:spPr>
          <a:xfrm>
            <a:off x="6030693" y="3780903"/>
            <a:ext cx="126610" cy="12661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416610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Procediamo…</a:t>
            </a: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275553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2E84A03-3023-9847-9AA9-F63FA46759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490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15C1C07E-6FE8-CD45-923C-910C1587B93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54709" y="-2654710"/>
            <a:ext cx="6882581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6871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76857CE7-9345-CA4A-A161-6C562B89F7E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8054" y="2799"/>
            <a:ext cx="3869872" cy="6855201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E31702FC-1A0C-DC44-9D0E-A49E2151C4F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3274" y="2799"/>
            <a:ext cx="38714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87836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91DA97CF-8077-DD4B-A2BC-99FF8F46E7B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67735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3F225943-8501-B442-A447-B27B82D765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74765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3F225943-8501-B442-A447-B27B82D765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90701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La batteria</a:t>
            </a: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724899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E26C6EFC-02CD-2140-95DF-36FB2C09A0F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770878" cy="4908412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DB9DE01A-FF33-F440-B94B-0DDFAF57E56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2656" y="676656"/>
            <a:ext cx="2770878" cy="490841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0B913AB2-CA05-F74E-AA55-3080A279D24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5625" y="1353312"/>
            <a:ext cx="2770878" cy="4908412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5E7336EB-E5A1-FF46-9CB0-4C874CF1D4E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0548" y="0"/>
            <a:ext cx="3871452" cy="685800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E0708633-7FDD-3D4A-850D-F7FF6FFBF59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3847" y="2029968"/>
            <a:ext cx="2770878" cy="490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701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Connettori RF</a:t>
            </a: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226533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15441639-4717-8348-AABE-677E689DC0E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770878" cy="4908412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8E3CB01C-E1D6-C645-A75A-2663982EAD6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1795" y="621792"/>
            <a:ext cx="2770878" cy="4908412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19085FF0-408B-714C-8ADA-D68DFEA6533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7091" y="1271229"/>
            <a:ext cx="2770878" cy="4908412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4BA4C872-BF29-354D-8BC8-E2C4FFE45D7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1122" y="1949588"/>
            <a:ext cx="2770878" cy="490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15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B7A10B5C-E176-7748-8708-3E01E4B867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91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8265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La mainboard del celluare</a:t>
            </a: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127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2192EC39-6A28-184D-B9EE-46A61EA76F8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446081" y="-2712781"/>
            <a:ext cx="7033138" cy="1245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54071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A11E6D1-4082-7449-A835-389A6E1E71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30141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49959F4E-EA17-EA4F-BE85-3C401C0BF1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5054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671CBDD5-902D-6744-A397-9A401516D21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499617"/>
            <a:ext cx="12192000" cy="21597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11964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3862C723-69F6-364A-AF5B-9E4A9A5C15A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517905"/>
            <a:ext cx="12192000" cy="21597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0964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B1FC4D02-B8BF-B341-A423-D2EDFD71F8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3503" y="0"/>
            <a:ext cx="122155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37696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20E68F16-2A87-AC45-B46A-D8B7494B9D5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63160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1BD18B3E-5ACE-D446-AD8A-0B72F9D9A92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29287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AB18ED2-DA90-5440-94C8-13F95A648DC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37113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24505615-9796-6441-AF9F-BF17BB401F0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8003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Altre periferiche</a:t>
            </a: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2372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55DE30B-DBBB-EB4D-9996-6070E84E8E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Freccia destra con strisce 2">
            <a:extLst>
              <a:ext uri="{FF2B5EF4-FFF2-40B4-BE49-F238E27FC236}">
                <a16:creationId xmlns:a16="http://schemas.microsoft.com/office/drawing/2014/main" id="{F5B1FE5C-6622-3749-B839-2552D6743762}"/>
              </a:ext>
            </a:extLst>
          </p:cNvPr>
          <p:cNvSpPr/>
          <p:nvPr/>
        </p:nvSpPr>
        <p:spPr>
          <a:xfrm rot="2813360">
            <a:off x="2880522" y="871930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Freccia destra con strisce 3">
            <a:extLst>
              <a:ext uri="{FF2B5EF4-FFF2-40B4-BE49-F238E27FC236}">
                <a16:creationId xmlns:a16="http://schemas.microsoft.com/office/drawing/2014/main" id="{5F007661-BACE-9045-8A4B-B5BB4BBC2F20}"/>
              </a:ext>
            </a:extLst>
          </p:cNvPr>
          <p:cNvSpPr/>
          <p:nvPr/>
        </p:nvSpPr>
        <p:spPr>
          <a:xfrm rot="2813360">
            <a:off x="5194943" y="893014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Freccia destra con strisce 5">
            <a:extLst>
              <a:ext uri="{FF2B5EF4-FFF2-40B4-BE49-F238E27FC236}">
                <a16:creationId xmlns:a16="http://schemas.microsoft.com/office/drawing/2014/main" id="{76679149-E60C-0D44-B1CC-7837C677B265}"/>
              </a:ext>
            </a:extLst>
          </p:cNvPr>
          <p:cNvSpPr/>
          <p:nvPr/>
        </p:nvSpPr>
        <p:spPr>
          <a:xfrm rot="2813360">
            <a:off x="7509364" y="1099444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24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A17651B7-4AE5-4641-8D6C-45F95834554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654709" y="-2654710"/>
            <a:ext cx="6882581" cy="12192000"/>
          </a:xfrm>
          <a:prstGeom prst="rect">
            <a:avLst/>
          </a:prstGeom>
        </p:spPr>
      </p:pic>
      <p:sp>
        <p:nvSpPr>
          <p:cNvPr id="4" name="Freccia destra con strisce 3">
            <a:extLst>
              <a:ext uri="{FF2B5EF4-FFF2-40B4-BE49-F238E27FC236}">
                <a16:creationId xmlns:a16="http://schemas.microsoft.com/office/drawing/2014/main" id="{1C2DDA7A-24FC-9648-8801-E568FE989D33}"/>
              </a:ext>
            </a:extLst>
          </p:cNvPr>
          <p:cNvSpPr/>
          <p:nvPr/>
        </p:nvSpPr>
        <p:spPr>
          <a:xfrm rot="20710596">
            <a:off x="890498" y="2796092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Figura a mano libera 1">
            <a:extLst>
              <a:ext uri="{FF2B5EF4-FFF2-40B4-BE49-F238E27FC236}">
                <a16:creationId xmlns:a16="http://schemas.microsoft.com/office/drawing/2014/main" id="{0126B553-AD08-2940-A8DD-9518FF9E993B}"/>
              </a:ext>
            </a:extLst>
          </p:cNvPr>
          <p:cNvSpPr/>
          <p:nvPr/>
        </p:nvSpPr>
        <p:spPr>
          <a:xfrm>
            <a:off x="834887" y="834887"/>
            <a:ext cx="7527235" cy="5459896"/>
          </a:xfrm>
          <a:custGeom>
            <a:avLst/>
            <a:gdLst>
              <a:gd name="connsiteX0" fmla="*/ 278296 w 7527235"/>
              <a:gd name="connsiteY0" fmla="*/ 0 h 5459896"/>
              <a:gd name="connsiteX1" fmla="*/ 278296 w 7527235"/>
              <a:gd name="connsiteY1" fmla="*/ 0 h 5459896"/>
              <a:gd name="connsiteX2" fmla="*/ 1762539 w 7527235"/>
              <a:gd name="connsiteY2" fmla="*/ 278296 h 5459896"/>
              <a:gd name="connsiteX3" fmla="*/ 7527235 w 7527235"/>
              <a:gd name="connsiteY3" fmla="*/ 4147930 h 5459896"/>
              <a:gd name="connsiteX4" fmla="*/ 7288696 w 7527235"/>
              <a:gd name="connsiteY4" fmla="*/ 4996070 h 5459896"/>
              <a:gd name="connsiteX5" fmla="*/ 6705600 w 7527235"/>
              <a:gd name="connsiteY5" fmla="*/ 5393635 h 5459896"/>
              <a:gd name="connsiteX6" fmla="*/ 6520070 w 7527235"/>
              <a:gd name="connsiteY6" fmla="*/ 5459896 h 5459896"/>
              <a:gd name="connsiteX7" fmla="*/ 6268278 w 7527235"/>
              <a:gd name="connsiteY7" fmla="*/ 5433391 h 5459896"/>
              <a:gd name="connsiteX8" fmla="*/ 5897217 w 7527235"/>
              <a:gd name="connsiteY8" fmla="*/ 5287617 h 5459896"/>
              <a:gd name="connsiteX9" fmla="*/ 4797287 w 7527235"/>
              <a:gd name="connsiteY9" fmla="*/ 4585252 h 5459896"/>
              <a:gd name="connsiteX10" fmla="*/ 2372139 w 7527235"/>
              <a:gd name="connsiteY10" fmla="*/ 2796209 h 5459896"/>
              <a:gd name="connsiteX11" fmla="*/ 437322 w 7527235"/>
              <a:gd name="connsiteY11" fmla="*/ 1192696 h 5459896"/>
              <a:gd name="connsiteX12" fmla="*/ 53009 w 7527235"/>
              <a:gd name="connsiteY12" fmla="*/ 781878 h 5459896"/>
              <a:gd name="connsiteX13" fmla="*/ 0 w 7527235"/>
              <a:gd name="connsiteY13" fmla="*/ 583096 h 5459896"/>
              <a:gd name="connsiteX14" fmla="*/ 278296 w 7527235"/>
              <a:gd name="connsiteY14" fmla="*/ 0 h 545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527235" h="5459896">
                <a:moveTo>
                  <a:pt x="278296" y="0"/>
                </a:moveTo>
                <a:lnTo>
                  <a:pt x="278296" y="0"/>
                </a:lnTo>
                <a:lnTo>
                  <a:pt x="1762539" y="278296"/>
                </a:lnTo>
                <a:lnTo>
                  <a:pt x="7527235" y="4147930"/>
                </a:lnTo>
                <a:lnTo>
                  <a:pt x="7288696" y="4996070"/>
                </a:lnTo>
                <a:lnTo>
                  <a:pt x="6705600" y="5393635"/>
                </a:lnTo>
                <a:lnTo>
                  <a:pt x="6520070" y="5459896"/>
                </a:lnTo>
                <a:lnTo>
                  <a:pt x="6268278" y="5433391"/>
                </a:lnTo>
                <a:lnTo>
                  <a:pt x="5897217" y="5287617"/>
                </a:lnTo>
                <a:lnTo>
                  <a:pt x="4797287" y="4585252"/>
                </a:lnTo>
                <a:lnTo>
                  <a:pt x="2372139" y="2796209"/>
                </a:lnTo>
                <a:lnTo>
                  <a:pt x="437322" y="1192696"/>
                </a:lnTo>
                <a:lnTo>
                  <a:pt x="53009" y="781878"/>
                </a:lnTo>
                <a:lnTo>
                  <a:pt x="0" y="583096"/>
                </a:lnTo>
                <a:lnTo>
                  <a:pt x="278296" y="0"/>
                </a:lnTo>
                <a:close/>
              </a:path>
            </a:pathLst>
          </a:custGeom>
          <a:noFill/>
          <a:ln w="76200">
            <a:solidFill>
              <a:srgbClr val="FF93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9791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3F225943-8501-B442-A447-B27B82D765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6921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53B8F2FC-36FB-1B44-A507-98E9811BAF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654709" y="-2654710"/>
            <a:ext cx="6882581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04463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F6890B37-A287-F34E-AB7D-1934D25E509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12234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700794E5-62E4-6D43-B8BF-00F4362482A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30726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930FE4BE-034B-2F47-AB6D-F43CE987B1D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2" name="Figura a mano libera 1">
            <a:extLst>
              <a:ext uri="{FF2B5EF4-FFF2-40B4-BE49-F238E27FC236}">
                <a16:creationId xmlns:a16="http://schemas.microsoft.com/office/drawing/2014/main" id="{5898F433-2829-D04E-9F42-8800A0463583}"/>
              </a:ext>
            </a:extLst>
          </p:cNvPr>
          <p:cNvSpPr/>
          <p:nvPr/>
        </p:nvSpPr>
        <p:spPr>
          <a:xfrm>
            <a:off x="6096000" y="3137210"/>
            <a:ext cx="1628078" cy="1516566"/>
          </a:xfrm>
          <a:custGeom>
            <a:avLst/>
            <a:gdLst>
              <a:gd name="connsiteX0" fmla="*/ 0 w 1628078"/>
              <a:gd name="connsiteY0" fmla="*/ 936702 h 1516566"/>
              <a:gd name="connsiteX1" fmla="*/ 81776 w 1628078"/>
              <a:gd name="connsiteY1" fmla="*/ 1516566 h 1516566"/>
              <a:gd name="connsiteX2" fmla="*/ 1628078 w 1628078"/>
              <a:gd name="connsiteY2" fmla="*/ 587297 h 1516566"/>
              <a:gd name="connsiteX3" fmla="*/ 1553737 w 1628078"/>
              <a:gd name="connsiteY3" fmla="*/ 0 h 1516566"/>
              <a:gd name="connsiteX4" fmla="*/ 0 w 1628078"/>
              <a:gd name="connsiteY4" fmla="*/ 936702 h 1516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8078" h="1516566">
                <a:moveTo>
                  <a:pt x="0" y="936702"/>
                </a:moveTo>
                <a:lnTo>
                  <a:pt x="81776" y="1516566"/>
                </a:lnTo>
                <a:lnTo>
                  <a:pt x="1628078" y="587297"/>
                </a:lnTo>
                <a:lnTo>
                  <a:pt x="1553737" y="0"/>
                </a:lnTo>
                <a:lnTo>
                  <a:pt x="0" y="936702"/>
                </a:lnTo>
                <a:close/>
              </a:path>
            </a:pathLst>
          </a:custGeom>
          <a:noFill/>
          <a:ln w="38100">
            <a:solidFill>
              <a:srgbClr val="FF93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/>
          </a:p>
        </p:txBody>
      </p:sp>
      <p:sp>
        <p:nvSpPr>
          <p:cNvPr id="4" name="Figura a mano libera 3">
            <a:extLst>
              <a:ext uri="{FF2B5EF4-FFF2-40B4-BE49-F238E27FC236}">
                <a16:creationId xmlns:a16="http://schemas.microsoft.com/office/drawing/2014/main" id="{2DCB7B4D-C1E5-134D-824F-87FBCB0F7BEA}"/>
              </a:ext>
            </a:extLst>
          </p:cNvPr>
          <p:cNvSpPr/>
          <p:nvPr/>
        </p:nvSpPr>
        <p:spPr>
          <a:xfrm>
            <a:off x="1836234" y="1152293"/>
            <a:ext cx="5910146" cy="3464312"/>
          </a:xfrm>
          <a:custGeom>
            <a:avLst/>
            <a:gdLst>
              <a:gd name="connsiteX0" fmla="*/ 394010 w 5910146"/>
              <a:gd name="connsiteY0" fmla="*/ 2966224 h 3464312"/>
              <a:gd name="connsiteX1" fmla="*/ 884664 w 5910146"/>
              <a:gd name="connsiteY1" fmla="*/ 3464312 h 3464312"/>
              <a:gd name="connsiteX2" fmla="*/ 1390186 w 5910146"/>
              <a:gd name="connsiteY2" fmla="*/ 3181814 h 3464312"/>
              <a:gd name="connsiteX3" fmla="*/ 1635512 w 5910146"/>
              <a:gd name="connsiteY3" fmla="*/ 3100039 h 3464312"/>
              <a:gd name="connsiteX4" fmla="*/ 1836234 w 5910146"/>
              <a:gd name="connsiteY4" fmla="*/ 3077736 h 3464312"/>
              <a:gd name="connsiteX5" fmla="*/ 1984917 w 5910146"/>
              <a:gd name="connsiteY5" fmla="*/ 3077736 h 3464312"/>
              <a:gd name="connsiteX6" fmla="*/ 3196683 w 5910146"/>
              <a:gd name="connsiteY6" fmla="*/ 2349190 h 3464312"/>
              <a:gd name="connsiteX7" fmla="*/ 4259766 w 5910146"/>
              <a:gd name="connsiteY7" fmla="*/ 3159512 h 3464312"/>
              <a:gd name="connsiteX8" fmla="*/ 5910146 w 5910146"/>
              <a:gd name="connsiteY8" fmla="*/ 2178205 h 3464312"/>
              <a:gd name="connsiteX9" fmla="*/ 5426927 w 5910146"/>
              <a:gd name="connsiteY9" fmla="*/ 1858536 h 3464312"/>
              <a:gd name="connsiteX10" fmla="*/ 5739161 w 5910146"/>
              <a:gd name="connsiteY10" fmla="*/ 1665248 h 3464312"/>
              <a:gd name="connsiteX11" fmla="*/ 5248507 w 5910146"/>
              <a:gd name="connsiteY11" fmla="*/ 1353014 h 3464312"/>
              <a:gd name="connsiteX12" fmla="*/ 5144429 w 5910146"/>
              <a:gd name="connsiteY12" fmla="*/ 1196897 h 3464312"/>
              <a:gd name="connsiteX13" fmla="*/ 5189034 w 5910146"/>
              <a:gd name="connsiteY13" fmla="*/ 1040780 h 3464312"/>
              <a:gd name="connsiteX14" fmla="*/ 5315415 w 5910146"/>
              <a:gd name="connsiteY14" fmla="*/ 921834 h 3464312"/>
              <a:gd name="connsiteX15" fmla="*/ 4995746 w 5910146"/>
              <a:gd name="connsiteY15" fmla="*/ 713678 h 3464312"/>
              <a:gd name="connsiteX16" fmla="*/ 5151864 w 5910146"/>
              <a:gd name="connsiteY16" fmla="*/ 639336 h 3464312"/>
              <a:gd name="connsiteX17" fmla="*/ 4304371 w 5910146"/>
              <a:gd name="connsiteY17" fmla="*/ 52039 h 3464312"/>
              <a:gd name="connsiteX18" fmla="*/ 3888059 w 5910146"/>
              <a:gd name="connsiteY18" fmla="*/ 267629 h 3464312"/>
              <a:gd name="connsiteX19" fmla="*/ 3813717 w 5910146"/>
              <a:gd name="connsiteY19" fmla="*/ 223024 h 3464312"/>
              <a:gd name="connsiteX20" fmla="*/ 3672468 w 5910146"/>
              <a:gd name="connsiteY20" fmla="*/ 312234 h 3464312"/>
              <a:gd name="connsiteX21" fmla="*/ 3204117 w 5910146"/>
              <a:gd name="connsiteY21" fmla="*/ 0 h 3464312"/>
              <a:gd name="connsiteX22" fmla="*/ 2795239 w 5910146"/>
              <a:gd name="connsiteY22" fmla="*/ 200722 h 3464312"/>
              <a:gd name="connsiteX23" fmla="*/ 2847278 w 5910146"/>
              <a:gd name="connsiteY23" fmla="*/ 237892 h 3464312"/>
              <a:gd name="connsiteX24" fmla="*/ 1992351 w 5910146"/>
              <a:gd name="connsiteY24" fmla="*/ 691375 h 3464312"/>
              <a:gd name="connsiteX25" fmla="*/ 1932878 w 5910146"/>
              <a:gd name="connsiteY25" fmla="*/ 646770 h 3464312"/>
              <a:gd name="connsiteX26" fmla="*/ 237893 w 5910146"/>
              <a:gd name="connsiteY26" fmla="*/ 1561170 h 3464312"/>
              <a:gd name="connsiteX27" fmla="*/ 594732 w 5910146"/>
              <a:gd name="connsiteY27" fmla="*/ 1910575 h 3464312"/>
              <a:gd name="connsiteX28" fmla="*/ 624468 w 5910146"/>
              <a:gd name="connsiteY28" fmla="*/ 2029522 h 3464312"/>
              <a:gd name="connsiteX29" fmla="*/ 617034 w 5910146"/>
              <a:gd name="connsiteY29" fmla="*/ 2148468 h 3464312"/>
              <a:gd name="connsiteX30" fmla="*/ 564995 w 5910146"/>
              <a:gd name="connsiteY30" fmla="*/ 2341756 h 3464312"/>
              <a:gd name="connsiteX31" fmla="*/ 0 w 5910146"/>
              <a:gd name="connsiteY31" fmla="*/ 2676292 h 3464312"/>
              <a:gd name="connsiteX32" fmla="*/ 356839 w 5910146"/>
              <a:gd name="connsiteY32" fmla="*/ 3033131 h 3464312"/>
              <a:gd name="connsiteX33" fmla="*/ 394010 w 5910146"/>
              <a:gd name="connsiteY33" fmla="*/ 2966224 h 3464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910146" h="3464312">
                <a:moveTo>
                  <a:pt x="394010" y="2966224"/>
                </a:moveTo>
                <a:lnTo>
                  <a:pt x="884664" y="3464312"/>
                </a:lnTo>
                <a:lnTo>
                  <a:pt x="1390186" y="3181814"/>
                </a:lnTo>
                <a:lnTo>
                  <a:pt x="1635512" y="3100039"/>
                </a:lnTo>
                <a:lnTo>
                  <a:pt x="1836234" y="3077736"/>
                </a:lnTo>
                <a:lnTo>
                  <a:pt x="1984917" y="3077736"/>
                </a:lnTo>
                <a:lnTo>
                  <a:pt x="3196683" y="2349190"/>
                </a:lnTo>
                <a:lnTo>
                  <a:pt x="4259766" y="3159512"/>
                </a:lnTo>
                <a:lnTo>
                  <a:pt x="5910146" y="2178205"/>
                </a:lnTo>
                <a:lnTo>
                  <a:pt x="5426927" y="1858536"/>
                </a:lnTo>
                <a:lnTo>
                  <a:pt x="5739161" y="1665248"/>
                </a:lnTo>
                <a:lnTo>
                  <a:pt x="5248507" y="1353014"/>
                </a:lnTo>
                <a:lnTo>
                  <a:pt x="5144429" y="1196897"/>
                </a:lnTo>
                <a:lnTo>
                  <a:pt x="5189034" y="1040780"/>
                </a:lnTo>
                <a:lnTo>
                  <a:pt x="5315415" y="921834"/>
                </a:lnTo>
                <a:lnTo>
                  <a:pt x="4995746" y="713678"/>
                </a:lnTo>
                <a:lnTo>
                  <a:pt x="5151864" y="639336"/>
                </a:lnTo>
                <a:lnTo>
                  <a:pt x="4304371" y="52039"/>
                </a:lnTo>
                <a:lnTo>
                  <a:pt x="3888059" y="267629"/>
                </a:lnTo>
                <a:lnTo>
                  <a:pt x="3813717" y="223024"/>
                </a:lnTo>
                <a:lnTo>
                  <a:pt x="3672468" y="312234"/>
                </a:lnTo>
                <a:lnTo>
                  <a:pt x="3204117" y="0"/>
                </a:lnTo>
                <a:lnTo>
                  <a:pt x="2795239" y="200722"/>
                </a:lnTo>
                <a:lnTo>
                  <a:pt x="2847278" y="237892"/>
                </a:lnTo>
                <a:lnTo>
                  <a:pt x="1992351" y="691375"/>
                </a:lnTo>
                <a:lnTo>
                  <a:pt x="1932878" y="646770"/>
                </a:lnTo>
                <a:lnTo>
                  <a:pt x="237893" y="1561170"/>
                </a:lnTo>
                <a:lnTo>
                  <a:pt x="594732" y="1910575"/>
                </a:lnTo>
                <a:lnTo>
                  <a:pt x="624468" y="2029522"/>
                </a:lnTo>
                <a:lnTo>
                  <a:pt x="617034" y="2148468"/>
                </a:lnTo>
                <a:lnTo>
                  <a:pt x="564995" y="2341756"/>
                </a:lnTo>
                <a:lnTo>
                  <a:pt x="0" y="2676292"/>
                </a:lnTo>
                <a:lnTo>
                  <a:pt x="356839" y="3033131"/>
                </a:lnTo>
                <a:lnTo>
                  <a:pt x="394010" y="2966224"/>
                </a:lnTo>
                <a:close/>
              </a:path>
            </a:pathLst>
          </a:custGeom>
          <a:noFill/>
          <a:ln w="38100">
            <a:solidFill>
              <a:srgbClr val="FF93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283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8CB0DE4-2BDE-374B-AF1C-BED8781BF7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Freccia destra con strisce 2">
            <a:extLst>
              <a:ext uri="{FF2B5EF4-FFF2-40B4-BE49-F238E27FC236}">
                <a16:creationId xmlns:a16="http://schemas.microsoft.com/office/drawing/2014/main" id="{908E1C9E-E889-974B-B3F8-E30EF33E9E92}"/>
              </a:ext>
            </a:extLst>
          </p:cNvPr>
          <p:cNvSpPr/>
          <p:nvPr/>
        </p:nvSpPr>
        <p:spPr>
          <a:xfrm rot="17693735">
            <a:off x="5379371" y="5836175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73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8F3CCF3C-EDB1-ED49-98AC-B1A8088255F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77188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CC3E3CD1-CFB3-3E46-962E-1719BEF5405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75760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6F2B3702-F97B-F14C-A158-00AC5ECCD20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050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7CA41FDC-1E76-9849-82F1-4635CE80D35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654709" y="-2654710"/>
            <a:ext cx="6882581" cy="12192000"/>
          </a:xfrm>
          <a:prstGeom prst="rect">
            <a:avLst/>
          </a:prstGeom>
        </p:spPr>
      </p:pic>
      <p:sp>
        <p:nvSpPr>
          <p:cNvPr id="11" name="Freccia destra con strisce 10">
            <a:extLst>
              <a:ext uri="{FF2B5EF4-FFF2-40B4-BE49-F238E27FC236}">
                <a16:creationId xmlns:a16="http://schemas.microsoft.com/office/drawing/2014/main" id="{2AECF090-47CE-F342-9E8B-A6A254D39F1C}"/>
              </a:ext>
            </a:extLst>
          </p:cNvPr>
          <p:cNvSpPr/>
          <p:nvPr/>
        </p:nvSpPr>
        <p:spPr>
          <a:xfrm rot="20142378">
            <a:off x="1475072" y="2362151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Freccia destra con strisce 11">
            <a:extLst>
              <a:ext uri="{FF2B5EF4-FFF2-40B4-BE49-F238E27FC236}">
                <a16:creationId xmlns:a16="http://schemas.microsoft.com/office/drawing/2014/main" id="{A17798E6-5E20-6743-A5CC-10A97D369F4A}"/>
              </a:ext>
            </a:extLst>
          </p:cNvPr>
          <p:cNvSpPr/>
          <p:nvPr/>
        </p:nvSpPr>
        <p:spPr>
          <a:xfrm rot="20142378">
            <a:off x="4811809" y="4727664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304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1B88CB12-7A30-3146-A746-CF6AC3C5110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18447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55DE30B-DBBB-EB4D-9996-6070E84E8E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B9EE956E-D3D5-4943-AE98-AFF90B2894D7}"/>
              </a:ext>
            </a:extLst>
          </p:cNvPr>
          <p:cNvGrpSpPr/>
          <p:nvPr/>
        </p:nvGrpSpPr>
        <p:grpSpPr>
          <a:xfrm>
            <a:off x="4732927" y="3453269"/>
            <a:ext cx="1752010" cy="968487"/>
            <a:chOff x="4732927" y="3453269"/>
            <a:chExt cx="1752010" cy="968487"/>
          </a:xfrm>
        </p:grpSpPr>
        <p:sp>
          <p:nvSpPr>
            <p:cNvPr id="3" name="Ovale 2">
              <a:extLst>
                <a:ext uri="{FF2B5EF4-FFF2-40B4-BE49-F238E27FC236}">
                  <a16:creationId xmlns:a16="http://schemas.microsoft.com/office/drawing/2014/main" id="{0FC54F92-0426-484E-8807-04734723C6D0}"/>
                </a:ext>
              </a:extLst>
            </p:cNvPr>
            <p:cNvSpPr/>
            <p:nvPr/>
          </p:nvSpPr>
          <p:spPr>
            <a:xfrm>
              <a:off x="5703059" y="3453269"/>
              <a:ext cx="781878" cy="781878"/>
            </a:xfrm>
            <a:prstGeom prst="ellipse">
              <a:avLst/>
            </a:prstGeom>
            <a:noFill/>
            <a:ln w="762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4" name="Freccia destra con strisce 3">
              <a:extLst>
                <a:ext uri="{FF2B5EF4-FFF2-40B4-BE49-F238E27FC236}">
                  <a16:creationId xmlns:a16="http://schemas.microsoft.com/office/drawing/2014/main" id="{E4F7B83D-A6A5-6C40-88B6-C27BA147AB45}"/>
                </a:ext>
              </a:extLst>
            </p:cNvPr>
            <p:cNvSpPr/>
            <p:nvPr/>
          </p:nvSpPr>
          <p:spPr>
            <a:xfrm rot="20277241">
              <a:off x="4732927" y="3878417"/>
              <a:ext cx="834887" cy="543339"/>
            </a:xfrm>
            <a:prstGeom prst="stripedRight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6" name="Ovale 5">
            <a:extLst>
              <a:ext uri="{FF2B5EF4-FFF2-40B4-BE49-F238E27FC236}">
                <a16:creationId xmlns:a16="http://schemas.microsoft.com/office/drawing/2014/main" id="{63255D4D-B3DC-CA4C-913B-AA0B0133E7AF}"/>
              </a:ext>
            </a:extLst>
          </p:cNvPr>
          <p:cNvSpPr/>
          <p:nvPr/>
        </p:nvSpPr>
        <p:spPr>
          <a:xfrm>
            <a:off x="6030693" y="3780903"/>
            <a:ext cx="126610" cy="12661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405918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Il guscio "di plastica"</a:t>
            </a: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954069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ECA18C4-D118-E545-9017-B3C603E3CFA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86039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>
            <a:extLst>
              <a:ext uri="{FF2B5EF4-FFF2-40B4-BE49-F238E27FC236}">
                <a16:creationId xmlns:a16="http://schemas.microsoft.com/office/drawing/2014/main" id="{65EDA371-0702-BD41-B0FF-348800D7F60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20184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91E50649-717D-A942-831C-3921AE14E69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26469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0F5A7C23-0975-8042-BC95-832E7B54C19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7080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67FCE30B-4F7F-E14D-9AAA-2299CC7FCCF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93802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46A048C7-87AD-6948-AF6C-F697EFBA437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58270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B6EF8FCC-E19C-E54C-9265-AAA9BCBE0E2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9693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>
            <a:extLst>
              <a:ext uri="{FF2B5EF4-FFF2-40B4-BE49-F238E27FC236}">
                <a16:creationId xmlns:a16="http://schemas.microsoft.com/office/drawing/2014/main" id="{5EBE9F44-AE14-F443-ABC2-8A9ADD7B543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624" y="964993"/>
            <a:ext cx="1787814" cy="1517310"/>
          </a:xfrm>
          <a:prstGeom prst="rect">
            <a:avLst/>
          </a:prstGeom>
        </p:spPr>
      </p:pic>
      <p:sp>
        <p:nvSpPr>
          <p:cNvPr id="22" name="Rettangolo 21">
            <a:extLst>
              <a:ext uri="{FF2B5EF4-FFF2-40B4-BE49-F238E27FC236}">
                <a16:creationId xmlns:a16="http://schemas.microsoft.com/office/drawing/2014/main" id="{3FA3F9D7-A6CF-3240-9729-71BC24D3071A}"/>
              </a:ext>
            </a:extLst>
          </p:cNvPr>
          <p:cNvSpPr/>
          <p:nvPr/>
        </p:nvSpPr>
        <p:spPr>
          <a:xfrm>
            <a:off x="906498" y="2741208"/>
            <a:ext cx="2256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dirty="0">
                <a:latin typeface="Dosis" panose="02010503020202060003" pitchFamily="2" charset="77"/>
              </a:rPr>
              <a:t>Voce + Rumore</a:t>
            </a:r>
          </a:p>
        </p:txBody>
      </p:sp>
      <p:grpSp>
        <p:nvGrpSpPr>
          <p:cNvPr id="32" name="Gruppo 31">
            <a:extLst>
              <a:ext uri="{FF2B5EF4-FFF2-40B4-BE49-F238E27FC236}">
                <a16:creationId xmlns:a16="http://schemas.microsoft.com/office/drawing/2014/main" id="{71CF648F-EDAA-8F4D-B94D-0254C4E588E2}"/>
              </a:ext>
            </a:extLst>
          </p:cNvPr>
          <p:cNvGrpSpPr/>
          <p:nvPr/>
        </p:nvGrpSpPr>
        <p:grpSpPr>
          <a:xfrm>
            <a:off x="8932249" y="667075"/>
            <a:ext cx="2256067" cy="2597353"/>
            <a:chOff x="8932249" y="667075"/>
            <a:chExt cx="2256067" cy="2597353"/>
          </a:xfrm>
        </p:grpSpPr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33037AB5-13D2-4F47-91A9-78C83AF408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148153" y="964993"/>
              <a:ext cx="1787814" cy="1517310"/>
            </a:xfrm>
            <a:prstGeom prst="rect">
              <a:avLst/>
            </a:prstGeom>
          </p:spPr>
        </p:pic>
        <p:pic>
          <p:nvPicPr>
            <p:cNvPr id="21" name="Immagine 20">
              <a:extLst>
                <a:ext uri="{FF2B5EF4-FFF2-40B4-BE49-F238E27FC236}">
                  <a16:creationId xmlns:a16="http://schemas.microsoft.com/office/drawing/2014/main" id="{759AC0A3-193D-624C-8D35-7E25E6B79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002120">
              <a:off x="9680653" y="693428"/>
              <a:ext cx="722811" cy="670106"/>
            </a:xfrm>
            <a:prstGeom prst="rect">
              <a:avLst/>
            </a:prstGeom>
          </p:spPr>
        </p:pic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989B5096-C2E0-B044-A40B-5FAE7C710ADE}"/>
                </a:ext>
              </a:extLst>
            </p:cNvPr>
            <p:cNvSpPr/>
            <p:nvPr/>
          </p:nvSpPr>
          <p:spPr>
            <a:xfrm>
              <a:off x="8932249" y="2741208"/>
              <a:ext cx="225606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2800" dirty="0">
                  <a:latin typeface="Dosis" panose="02010503020202060003" pitchFamily="2" charset="77"/>
                </a:rPr>
                <a:t>Voce + Rumore</a:t>
              </a:r>
            </a:p>
          </p:txBody>
        </p:sp>
      </p:grpSp>
      <p:sp>
        <p:nvSpPr>
          <p:cNvPr id="25" name="Figura a mano libera 24">
            <a:extLst>
              <a:ext uri="{FF2B5EF4-FFF2-40B4-BE49-F238E27FC236}">
                <a16:creationId xmlns:a16="http://schemas.microsoft.com/office/drawing/2014/main" id="{03C973B6-49F5-6243-86F6-DAA76A2DFFA6}"/>
              </a:ext>
            </a:extLst>
          </p:cNvPr>
          <p:cNvSpPr/>
          <p:nvPr/>
        </p:nvSpPr>
        <p:spPr>
          <a:xfrm>
            <a:off x="2605628" y="2245752"/>
            <a:ext cx="6857138" cy="327832"/>
          </a:xfrm>
          <a:custGeom>
            <a:avLst/>
            <a:gdLst>
              <a:gd name="connsiteX0" fmla="*/ 0 w 6753498"/>
              <a:gd name="connsiteY0" fmla="*/ 105562 h 327832"/>
              <a:gd name="connsiteX1" fmla="*/ 104503 w 6753498"/>
              <a:gd name="connsiteY1" fmla="*/ 223128 h 327832"/>
              <a:gd name="connsiteX2" fmla="*/ 561703 w 6753498"/>
              <a:gd name="connsiteY2" fmla="*/ 223128 h 327832"/>
              <a:gd name="connsiteX3" fmla="*/ 1436915 w 6753498"/>
              <a:gd name="connsiteY3" fmla="*/ 1059 h 327832"/>
              <a:gd name="connsiteX4" fmla="*/ 2403566 w 6753498"/>
              <a:gd name="connsiteY4" fmla="*/ 327631 h 327832"/>
              <a:gd name="connsiteX5" fmla="*/ 3644538 w 6753498"/>
              <a:gd name="connsiteY5" fmla="*/ 53311 h 327832"/>
              <a:gd name="connsiteX6" fmla="*/ 4611189 w 6753498"/>
              <a:gd name="connsiteY6" fmla="*/ 288442 h 327832"/>
              <a:gd name="connsiteX7" fmla="*/ 5473338 w 6753498"/>
              <a:gd name="connsiteY7" fmla="*/ 66374 h 327832"/>
              <a:gd name="connsiteX8" fmla="*/ 6178732 w 6753498"/>
              <a:gd name="connsiteY8" fmla="*/ 197002 h 327832"/>
              <a:gd name="connsiteX9" fmla="*/ 6492240 w 6753498"/>
              <a:gd name="connsiteY9" fmla="*/ 236191 h 327832"/>
              <a:gd name="connsiteX10" fmla="*/ 6753498 w 6753498"/>
              <a:gd name="connsiteY10" fmla="*/ 223128 h 327832"/>
              <a:gd name="connsiteX0" fmla="*/ 0 w 6840583"/>
              <a:gd name="connsiteY0" fmla="*/ 105562 h 327832"/>
              <a:gd name="connsiteX1" fmla="*/ 104503 w 6840583"/>
              <a:gd name="connsiteY1" fmla="*/ 223128 h 327832"/>
              <a:gd name="connsiteX2" fmla="*/ 561703 w 6840583"/>
              <a:gd name="connsiteY2" fmla="*/ 223128 h 327832"/>
              <a:gd name="connsiteX3" fmla="*/ 1436915 w 6840583"/>
              <a:gd name="connsiteY3" fmla="*/ 1059 h 327832"/>
              <a:gd name="connsiteX4" fmla="*/ 2403566 w 6840583"/>
              <a:gd name="connsiteY4" fmla="*/ 327631 h 327832"/>
              <a:gd name="connsiteX5" fmla="*/ 3644538 w 6840583"/>
              <a:gd name="connsiteY5" fmla="*/ 53311 h 327832"/>
              <a:gd name="connsiteX6" fmla="*/ 4611189 w 6840583"/>
              <a:gd name="connsiteY6" fmla="*/ 288442 h 327832"/>
              <a:gd name="connsiteX7" fmla="*/ 5473338 w 6840583"/>
              <a:gd name="connsiteY7" fmla="*/ 66374 h 327832"/>
              <a:gd name="connsiteX8" fmla="*/ 6178732 w 6840583"/>
              <a:gd name="connsiteY8" fmla="*/ 197002 h 327832"/>
              <a:gd name="connsiteX9" fmla="*/ 6492240 w 6840583"/>
              <a:gd name="connsiteY9" fmla="*/ 236191 h 327832"/>
              <a:gd name="connsiteX10" fmla="*/ 6840583 w 6840583"/>
              <a:gd name="connsiteY10" fmla="*/ 127333 h 327832"/>
              <a:gd name="connsiteX0" fmla="*/ 0 w 6840583"/>
              <a:gd name="connsiteY0" fmla="*/ 105562 h 327832"/>
              <a:gd name="connsiteX1" fmla="*/ 104503 w 6840583"/>
              <a:gd name="connsiteY1" fmla="*/ 223128 h 327832"/>
              <a:gd name="connsiteX2" fmla="*/ 561703 w 6840583"/>
              <a:gd name="connsiteY2" fmla="*/ 223128 h 327832"/>
              <a:gd name="connsiteX3" fmla="*/ 1436915 w 6840583"/>
              <a:gd name="connsiteY3" fmla="*/ 1059 h 327832"/>
              <a:gd name="connsiteX4" fmla="*/ 2403566 w 6840583"/>
              <a:gd name="connsiteY4" fmla="*/ 327631 h 327832"/>
              <a:gd name="connsiteX5" fmla="*/ 3644538 w 6840583"/>
              <a:gd name="connsiteY5" fmla="*/ 53311 h 327832"/>
              <a:gd name="connsiteX6" fmla="*/ 4611189 w 6840583"/>
              <a:gd name="connsiteY6" fmla="*/ 288442 h 327832"/>
              <a:gd name="connsiteX7" fmla="*/ 5473338 w 6840583"/>
              <a:gd name="connsiteY7" fmla="*/ 66374 h 327832"/>
              <a:gd name="connsiteX8" fmla="*/ 6178732 w 6840583"/>
              <a:gd name="connsiteY8" fmla="*/ 197002 h 327832"/>
              <a:gd name="connsiteX9" fmla="*/ 6492240 w 6840583"/>
              <a:gd name="connsiteY9" fmla="*/ 236191 h 327832"/>
              <a:gd name="connsiteX10" fmla="*/ 6840583 w 6840583"/>
              <a:gd name="connsiteY10" fmla="*/ 127333 h 327832"/>
              <a:gd name="connsiteX0" fmla="*/ 0 w 6840583"/>
              <a:gd name="connsiteY0" fmla="*/ 105562 h 327832"/>
              <a:gd name="connsiteX1" fmla="*/ 104503 w 6840583"/>
              <a:gd name="connsiteY1" fmla="*/ 223128 h 327832"/>
              <a:gd name="connsiteX2" fmla="*/ 561703 w 6840583"/>
              <a:gd name="connsiteY2" fmla="*/ 223128 h 327832"/>
              <a:gd name="connsiteX3" fmla="*/ 1436915 w 6840583"/>
              <a:gd name="connsiteY3" fmla="*/ 1059 h 327832"/>
              <a:gd name="connsiteX4" fmla="*/ 2403566 w 6840583"/>
              <a:gd name="connsiteY4" fmla="*/ 327631 h 327832"/>
              <a:gd name="connsiteX5" fmla="*/ 3644538 w 6840583"/>
              <a:gd name="connsiteY5" fmla="*/ 53311 h 327832"/>
              <a:gd name="connsiteX6" fmla="*/ 4611189 w 6840583"/>
              <a:gd name="connsiteY6" fmla="*/ 288442 h 327832"/>
              <a:gd name="connsiteX7" fmla="*/ 5473338 w 6840583"/>
              <a:gd name="connsiteY7" fmla="*/ 66374 h 327832"/>
              <a:gd name="connsiteX8" fmla="*/ 6178732 w 6840583"/>
              <a:gd name="connsiteY8" fmla="*/ 197002 h 327832"/>
              <a:gd name="connsiteX9" fmla="*/ 6840583 w 6840583"/>
              <a:gd name="connsiteY9" fmla="*/ 127333 h 327832"/>
              <a:gd name="connsiteX0" fmla="*/ 0 w 6840583"/>
              <a:gd name="connsiteY0" fmla="*/ 105562 h 327832"/>
              <a:gd name="connsiteX1" fmla="*/ 104503 w 6840583"/>
              <a:gd name="connsiteY1" fmla="*/ 223128 h 327832"/>
              <a:gd name="connsiteX2" fmla="*/ 561703 w 6840583"/>
              <a:gd name="connsiteY2" fmla="*/ 223128 h 327832"/>
              <a:gd name="connsiteX3" fmla="*/ 1436915 w 6840583"/>
              <a:gd name="connsiteY3" fmla="*/ 1059 h 327832"/>
              <a:gd name="connsiteX4" fmla="*/ 2403566 w 6840583"/>
              <a:gd name="connsiteY4" fmla="*/ 327631 h 327832"/>
              <a:gd name="connsiteX5" fmla="*/ 3644538 w 6840583"/>
              <a:gd name="connsiteY5" fmla="*/ 53311 h 327832"/>
              <a:gd name="connsiteX6" fmla="*/ 4611189 w 6840583"/>
              <a:gd name="connsiteY6" fmla="*/ 288442 h 327832"/>
              <a:gd name="connsiteX7" fmla="*/ 5473338 w 6840583"/>
              <a:gd name="connsiteY7" fmla="*/ 66374 h 327832"/>
              <a:gd name="connsiteX8" fmla="*/ 6178732 w 6840583"/>
              <a:gd name="connsiteY8" fmla="*/ 197002 h 327832"/>
              <a:gd name="connsiteX9" fmla="*/ 6840583 w 6840583"/>
              <a:gd name="connsiteY9" fmla="*/ 127333 h 327832"/>
              <a:gd name="connsiteX0" fmla="*/ 0 w 6840583"/>
              <a:gd name="connsiteY0" fmla="*/ 105562 h 327832"/>
              <a:gd name="connsiteX1" fmla="*/ 104503 w 6840583"/>
              <a:gd name="connsiteY1" fmla="*/ 223128 h 327832"/>
              <a:gd name="connsiteX2" fmla="*/ 561703 w 6840583"/>
              <a:gd name="connsiteY2" fmla="*/ 223128 h 327832"/>
              <a:gd name="connsiteX3" fmla="*/ 1436915 w 6840583"/>
              <a:gd name="connsiteY3" fmla="*/ 1059 h 327832"/>
              <a:gd name="connsiteX4" fmla="*/ 2403566 w 6840583"/>
              <a:gd name="connsiteY4" fmla="*/ 327631 h 327832"/>
              <a:gd name="connsiteX5" fmla="*/ 3644538 w 6840583"/>
              <a:gd name="connsiteY5" fmla="*/ 53311 h 327832"/>
              <a:gd name="connsiteX6" fmla="*/ 4611189 w 6840583"/>
              <a:gd name="connsiteY6" fmla="*/ 288442 h 327832"/>
              <a:gd name="connsiteX7" fmla="*/ 5473338 w 6840583"/>
              <a:gd name="connsiteY7" fmla="*/ 66374 h 327832"/>
              <a:gd name="connsiteX8" fmla="*/ 6178732 w 6840583"/>
              <a:gd name="connsiteY8" fmla="*/ 197002 h 327832"/>
              <a:gd name="connsiteX9" fmla="*/ 6840583 w 6840583"/>
              <a:gd name="connsiteY9" fmla="*/ 127333 h 327832"/>
              <a:gd name="connsiteX0" fmla="*/ 0 w 6850058"/>
              <a:gd name="connsiteY0" fmla="*/ 105562 h 327832"/>
              <a:gd name="connsiteX1" fmla="*/ 104503 w 6850058"/>
              <a:gd name="connsiteY1" fmla="*/ 223128 h 327832"/>
              <a:gd name="connsiteX2" fmla="*/ 561703 w 6850058"/>
              <a:gd name="connsiteY2" fmla="*/ 223128 h 327832"/>
              <a:gd name="connsiteX3" fmla="*/ 1436915 w 6850058"/>
              <a:gd name="connsiteY3" fmla="*/ 1059 h 327832"/>
              <a:gd name="connsiteX4" fmla="*/ 2403566 w 6850058"/>
              <a:gd name="connsiteY4" fmla="*/ 327631 h 327832"/>
              <a:gd name="connsiteX5" fmla="*/ 3644538 w 6850058"/>
              <a:gd name="connsiteY5" fmla="*/ 53311 h 327832"/>
              <a:gd name="connsiteX6" fmla="*/ 4611189 w 6850058"/>
              <a:gd name="connsiteY6" fmla="*/ 288442 h 327832"/>
              <a:gd name="connsiteX7" fmla="*/ 5473338 w 6850058"/>
              <a:gd name="connsiteY7" fmla="*/ 66374 h 327832"/>
              <a:gd name="connsiteX8" fmla="*/ 6178732 w 6850058"/>
              <a:gd name="connsiteY8" fmla="*/ 197002 h 327832"/>
              <a:gd name="connsiteX9" fmla="*/ 6850058 w 6850058"/>
              <a:gd name="connsiteY9" fmla="*/ 79955 h 327832"/>
              <a:gd name="connsiteX0" fmla="*/ 0 w 6850194"/>
              <a:gd name="connsiteY0" fmla="*/ 105562 h 327832"/>
              <a:gd name="connsiteX1" fmla="*/ 104503 w 6850194"/>
              <a:gd name="connsiteY1" fmla="*/ 223128 h 327832"/>
              <a:gd name="connsiteX2" fmla="*/ 561703 w 6850194"/>
              <a:gd name="connsiteY2" fmla="*/ 223128 h 327832"/>
              <a:gd name="connsiteX3" fmla="*/ 1436915 w 6850194"/>
              <a:gd name="connsiteY3" fmla="*/ 1059 h 327832"/>
              <a:gd name="connsiteX4" fmla="*/ 2403566 w 6850194"/>
              <a:gd name="connsiteY4" fmla="*/ 327631 h 327832"/>
              <a:gd name="connsiteX5" fmla="*/ 3644538 w 6850194"/>
              <a:gd name="connsiteY5" fmla="*/ 53311 h 327832"/>
              <a:gd name="connsiteX6" fmla="*/ 4611189 w 6850194"/>
              <a:gd name="connsiteY6" fmla="*/ 288442 h 327832"/>
              <a:gd name="connsiteX7" fmla="*/ 5473338 w 6850194"/>
              <a:gd name="connsiteY7" fmla="*/ 66374 h 327832"/>
              <a:gd name="connsiteX8" fmla="*/ 6178732 w 6850194"/>
              <a:gd name="connsiteY8" fmla="*/ 197002 h 327832"/>
              <a:gd name="connsiteX9" fmla="*/ 6850058 w 6850194"/>
              <a:gd name="connsiteY9" fmla="*/ 79955 h 327832"/>
              <a:gd name="connsiteX0" fmla="*/ 0 w 6850194"/>
              <a:gd name="connsiteY0" fmla="*/ 77135 h 327832"/>
              <a:gd name="connsiteX1" fmla="*/ 104503 w 6850194"/>
              <a:gd name="connsiteY1" fmla="*/ 223128 h 327832"/>
              <a:gd name="connsiteX2" fmla="*/ 561703 w 6850194"/>
              <a:gd name="connsiteY2" fmla="*/ 223128 h 327832"/>
              <a:gd name="connsiteX3" fmla="*/ 1436915 w 6850194"/>
              <a:gd name="connsiteY3" fmla="*/ 1059 h 327832"/>
              <a:gd name="connsiteX4" fmla="*/ 2403566 w 6850194"/>
              <a:gd name="connsiteY4" fmla="*/ 327631 h 327832"/>
              <a:gd name="connsiteX5" fmla="*/ 3644538 w 6850194"/>
              <a:gd name="connsiteY5" fmla="*/ 53311 h 327832"/>
              <a:gd name="connsiteX6" fmla="*/ 4611189 w 6850194"/>
              <a:gd name="connsiteY6" fmla="*/ 288442 h 327832"/>
              <a:gd name="connsiteX7" fmla="*/ 5473338 w 6850194"/>
              <a:gd name="connsiteY7" fmla="*/ 66374 h 327832"/>
              <a:gd name="connsiteX8" fmla="*/ 6178732 w 6850194"/>
              <a:gd name="connsiteY8" fmla="*/ 197002 h 327832"/>
              <a:gd name="connsiteX9" fmla="*/ 6850058 w 6850194"/>
              <a:gd name="connsiteY9" fmla="*/ 79955 h 327832"/>
              <a:gd name="connsiteX0" fmla="*/ 6944 w 6857138"/>
              <a:gd name="connsiteY0" fmla="*/ 77135 h 327832"/>
              <a:gd name="connsiteX1" fmla="*/ 111447 w 6857138"/>
              <a:gd name="connsiteY1" fmla="*/ 223128 h 327832"/>
              <a:gd name="connsiteX2" fmla="*/ 568647 w 6857138"/>
              <a:gd name="connsiteY2" fmla="*/ 223128 h 327832"/>
              <a:gd name="connsiteX3" fmla="*/ 1443859 w 6857138"/>
              <a:gd name="connsiteY3" fmla="*/ 1059 h 327832"/>
              <a:gd name="connsiteX4" fmla="*/ 2410510 w 6857138"/>
              <a:gd name="connsiteY4" fmla="*/ 327631 h 327832"/>
              <a:gd name="connsiteX5" fmla="*/ 3651482 w 6857138"/>
              <a:gd name="connsiteY5" fmla="*/ 53311 h 327832"/>
              <a:gd name="connsiteX6" fmla="*/ 4618133 w 6857138"/>
              <a:gd name="connsiteY6" fmla="*/ 288442 h 327832"/>
              <a:gd name="connsiteX7" fmla="*/ 5480282 w 6857138"/>
              <a:gd name="connsiteY7" fmla="*/ 66374 h 327832"/>
              <a:gd name="connsiteX8" fmla="*/ 6185676 w 6857138"/>
              <a:gd name="connsiteY8" fmla="*/ 197002 h 327832"/>
              <a:gd name="connsiteX9" fmla="*/ 6857002 w 6857138"/>
              <a:gd name="connsiteY9" fmla="*/ 79955 h 32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57138" h="327832">
                <a:moveTo>
                  <a:pt x="6944" y="77135"/>
                </a:moveTo>
                <a:cubicBezTo>
                  <a:pt x="-16040" y="154548"/>
                  <a:pt x="17830" y="198796"/>
                  <a:pt x="111447" y="223128"/>
                </a:cubicBezTo>
                <a:cubicBezTo>
                  <a:pt x="205064" y="247460"/>
                  <a:pt x="346578" y="260140"/>
                  <a:pt x="568647" y="223128"/>
                </a:cubicBezTo>
                <a:cubicBezTo>
                  <a:pt x="790716" y="186116"/>
                  <a:pt x="1136882" y="-16358"/>
                  <a:pt x="1443859" y="1059"/>
                </a:cubicBezTo>
                <a:cubicBezTo>
                  <a:pt x="1750836" y="18476"/>
                  <a:pt x="2042573" y="318922"/>
                  <a:pt x="2410510" y="327631"/>
                </a:cubicBezTo>
                <a:cubicBezTo>
                  <a:pt x="2778447" y="336340"/>
                  <a:pt x="3283545" y="59842"/>
                  <a:pt x="3651482" y="53311"/>
                </a:cubicBezTo>
                <a:cubicBezTo>
                  <a:pt x="4019419" y="46779"/>
                  <a:pt x="4313333" y="286265"/>
                  <a:pt x="4618133" y="288442"/>
                </a:cubicBezTo>
                <a:cubicBezTo>
                  <a:pt x="4922933" y="290619"/>
                  <a:pt x="5219025" y="81614"/>
                  <a:pt x="5480282" y="66374"/>
                </a:cubicBezTo>
                <a:cubicBezTo>
                  <a:pt x="5741539" y="51134"/>
                  <a:pt x="5956223" y="194739"/>
                  <a:pt x="6185676" y="197002"/>
                </a:cubicBezTo>
                <a:cubicBezTo>
                  <a:pt x="6415129" y="199265"/>
                  <a:pt x="6866125" y="197302"/>
                  <a:pt x="6857002" y="79955"/>
                </a:cubicBezTo>
              </a:path>
            </a:pathLst>
          </a:custGeom>
          <a:noFill/>
          <a:ln w="38100">
            <a:solidFill>
              <a:srgbClr val="64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51C63BEE-E626-3C4A-B3DB-6637C53075B2}"/>
              </a:ext>
            </a:extLst>
          </p:cNvPr>
          <p:cNvGrpSpPr/>
          <p:nvPr/>
        </p:nvGrpSpPr>
        <p:grpSpPr>
          <a:xfrm>
            <a:off x="3405667" y="4320209"/>
            <a:ext cx="5380666" cy="768626"/>
            <a:chOff x="3551583" y="4320209"/>
            <a:chExt cx="5380666" cy="768626"/>
          </a:xfrm>
        </p:grpSpPr>
        <p:sp>
          <p:nvSpPr>
            <p:cNvPr id="29" name="Rettangolo arrotondato 28">
              <a:extLst>
                <a:ext uri="{FF2B5EF4-FFF2-40B4-BE49-F238E27FC236}">
                  <a16:creationId xmlns:a16="http://schemas.microsoft.com/office/drawing/2014/main" id="{47CCB25B-F351-9248-84E2-43CEB7F1C967}"/>
                </a:ext>
              </a:extLst>
            </p:cNvPr>
            <p:cNvSpPr/>
            <p:nvPr/>
          </p:nvSpPr>
          <p:spPr>
            <a:xfrm>
              <a:off x="3551583" y="4320209"/>
              <a:ext cx="5380666" cy="768626"/>
            </a:xfrm>
            <a:prstGeom prst="roundRect">
              <a:avLst/>
            </a:prstGeom>
            <a:ln w="381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7" name="Rettangolo 26">
              <a:extLst>
                <a:ext uri="{FF2B5EF4-FFF2-40B4-BE49-F238E27FC236}">
                  <a16:creationId xmlns:a16="http://schemas.microsoft.com/office/drawing/2014/main" id="{18E56E0F-F698-7F4E-B33E-4AA5117E4123}"/>
                </a:ext>
              </a:extLst>
            </p:cNvPr>
            <p:cNvSpPr/>
            <p:nvPr/>
          </p:nvSpPr>
          <p:spPr>
            <a:xfrm>
              <a:off x="3927993" y="4444112"/>
              <a:ext cx="462722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2800" dirty="0">
                  <a:latin typeface="Dosis" panose="02010503020202060003" pitchFamily="2" charset="77"/>
                </a:rPr>
                <a:t>Voce + Rumore = Voce + Rumore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200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ECA18C4-D118-E545-9017-B3C603E3CFA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81208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Curiosità</a:t>
            </a: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540527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0906061C-6CC1-5D47-85EF-3F508FA1F93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205341">
            <a:off x="1825719" y="-1672788"/>
            <a:ext cx="8089746" cy="8794478"/>
          </a:xfrm>
          <a:prstGeom prst="rect">
            <a:avLst/>
          </a:prstGeom>
        </p:spPr>
      </p:pic>
      <p:cxnSp>
        <p:nvCxnSpPr>
          <p:cNvPr id="11" name="Connettore 2 10">
            <a:extLst>
              <a:ext uri="{FF2B5EF4-FFF2-40B4-BE49-F238E27FC236}">
                <a16:creationId xmlns:a16="http://schemas.microsoft.com/office/drawing/2014/main" id="{7584BB1F-6F69-FF47-BD67-5449935D1DC8}"/>
              </a:ext>
            </a:extLst>
          </p:cNvPr>
          <p:cNvCxnSpPr>
            <a:cxnSpLocks/>
          </p:cNvCxnSpPr>
          <p:nvPr/>
        </p:nvCxnSpPr>
        <p:spPr>
          <a:xfrm>
            <a:off x="463826" y="4492486"/>
            <a:ext cx="10866987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asellaDiTesto 15">
                <a:extLst>
                  <a:ext uri="{FF2B5EF4-FFF2-40B4-BE49-F238E27FC236}">
                    <a16:creationId xmlns:a16="http://schemas.microsoft.com/office/drawing/2014/main" id="{2AE18721-8C7C-E249-A745-FC06F39750F6}"/>
                  </a:ext>
                </a:extLst>
              </p:cNvPr>
              <p:cNvSpPr txBox="1"/>
              <p:nvPr/>
            </p:nvSpPr>
            <p:spPr>
              <a:xfrm>
                <a:off x="11178553" y="4076988"/>
                <a:ext cx="90114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4800" b="0" i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</m:oMath>
                  </m:oMathPara>
                </a14:m>
                <a:endParaRPr lang="it-IT" sz="48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6" name="CasellaDiTesto 15">
                <a:extLst>
                  <a:ext uri="{FF2B5EF4-FFF2-40B4-BE49-F238E27FC236}">
                    <a16:creationId xmlns:a16="http://schemas.microsoft.com/office/drawing/2014/main" id="{2AE18721-8C7C-E249-A745-FC06F39750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78553" y="4076988"/>
                <a:ext cx="901148" cy="830997"/>
              </a:xfrm>
              <a:prstGeom prst="rect">
                <a:avLst/>
              </a:prstGeom>
              <a:blipFill>
                <a:blip r:embed="rId3"/>
                <a:stretch>
                  <a:fillRect b="-2272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uppo 7">
            <a:extLst>
              <a:ext uri="{FF2B5EF4-FFF2-40B4-BE49-F238E27FC236}">
                <a16:creationId xmlns:a16="http://schemas.microsoft.com/office/drawing/2014/main" id="{28BE7E21-152E-3C43-958F-672BA4F06172}"/>
              </a:ext>
            </a:extLst>
          </p:cNvPr>
          <p:cNvGrpSpPr/>
          <p:nvPr/>
        </p:nvGrpSpPr>
        <p:grpSpPr>
          <a:xfrm>
            <a:off x="986970" y="4604951"/>
            <a:ext cx="1013553" cy="764699"/>
            <a:chOff x="986970" y="4604951"/>
            <a:chExt cx="1013553" cy="764699"/>
          </a:xfrm>
        </p:grpSpPr>
        <p:sp>
          <p:nvSpPr>
            <p:cNvPr id="5" name="CasellaDiTesto 4">
              <a:extLst>
                <a:ext uri="{FF2B5EF4-FFF2-40B4-BE49-F238E27FC236}">
                  <a16:creationId xmlns:a16="http://schemas.microsoft.com/office/drawing/2014/main" id="{913A6C3D-38BF-8843-8838-2FDE72A77C3E}"/>
                </a:ext>
              </a:extLst>
            </p:cNvPr>
            <p:cNvSpPr txBox="1"/>
            <p:nvPr/>
          </p:nvSpPr>
          <p:spPr>
            <a:xfrm>
              <a:off x="986970" y="4907985"/>
              <a:ext cx="10135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Dosis" panose="02010503020202060003" pitchFamily="2" charset="77"/>
                </a:rPr>
                <a:t>1979</a:t>
              </a:r>
            </a:p>
          </p:txBody>
        </p:sp>
        <p:cxnSp>
          <p:nvCxnSpPr>
            <p:cNvPr id="3" name="Connettore 1 2">
              <a:extLst>
                <a:ext uri="{FF2B5EF4-FFF2-40B4-BE49-F238E27FC236}">
                  <a16:creationId xmlns:a16="http://schemas.microsoft.com/office/drawing/2014/main" id="{EAB182B5-6491-284D-A4F0-BA8249C23830}"/>
                </a:ext>
              </a:extLst>
            </p:cNvPr>
            <p:cNvCxnSpPr>
              <a:cxnSpLocks/>
            </p:cNvCxnSpPr>
            <p:nvPr/>
          </p:nvCxnSpPr>
          <p:spPr>
            <a:xfrm>
              <a:off x="1498060" y="4604951"/>
              <a:ext cx="0" cy="30303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A5C9218-7A85-8149-B083-A14DB3A24F7B}"/>
              </a:ext>
            </a:extLst>
          </p:cNvPr>
          <p:cNvGrpSpPr/>
          <p:nvPr/>
        </p:nvGrpSpPr>
        <p:grpSpPr>
          <a:xfrm>
            <a:off x="10019857" y="4604951"/>
            <a:ext cx="1013553" cy="764698"/>
            <a:chOff x="10019857" y="4604951"/>
            <a:chExt cx="1013553" cy="764698"/>
          </a:xfrm>
        </p:grpSpPr>
        <p:sp>
          <p:nvSpPr>
            <p:cNvPr id="6" name="CasellaDiTesto 5">
              <a:extLst>
                <a:ext uri="{FF2B5EF4-FFF2-40B4-BE49-F238E27FC236}">
                  <a16:creationId xmlns:a16="http://schemas.microsoft.com/office/drawing/2014/main" id="{70FC0C2D-5F0F-2246-8BDA-F18849C97D92}"/>
                </a:ext>
              </a:extLst>
            </p:cNvPr>
            <p:cNvSpPr txBox="1"/>
            <p:nvPr/>
          </p:nvSpPr>
          <p:spPr>
            <a:xfrm>
              <a:off x="10019857" y="4907984"/>
              <a:ext cx="10135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Dosis" panose="02010503020202060003" pitchFamily="2" charset="77"/>
                </a:rPr>
                <a:t>2019</a:t>
              </a:r>
            </a:p>
          </p:txBody>
        </p:sp>
        <p:cxnSp>
          <p:nvCxnSpPr>
            <p:cNvPr id="12" name="Connettore 1 11">
              <a:extLst>
                <a:ext uri="{FF2B5EF4-FFF2-40B4-BE49-F238E27FC236}">
                  <a16:creationId xmlns:a16="http://schemas.microsoft.com/office/drawing/2014/main" id="{7665B625-A4F2-5345-AB4A-5EF7A9F5BCE9}"/>
                </a:ext>
              </a:extLst>
            </p:cNvPr>
            <p:cNvCxnSpPr>
              <a:cxnSpLocks/>
            </p:cNvCxnSpPr>
            <p:nvPr/>
          </p:nvCxnSpPr>
          <p:spPr>
            <a:xfrm>
              <a:off x="10522612" y="4604951"/>
              <a:ext cx="0" cy="30303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0121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Shape 108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798" y="436854"/>
            <a:ext cx="12230068" cy="69928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Shape 109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Shape 110"/>
          <p:cNvSpPr txBox="1">
            <a:spLocks noGrp="1"/>
          </p:cNvSpPr>
          <p:nvPr>
            <p:ph type="ctrTitle" idx="4294967295"/>
          </p:nvPr>
        </p:nvSpPr>
        <p:spPr>
          <a:xfrm>
            <a:off x="2796367" y="2343267"/>
            <a:ext cx="6604000" cy="134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00" tIns="121900" rIns="121900" bIns="121900" rtlCol="0" anchor="t" anchorCtr="0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</a:pPr>
            <a:r>
              <a:rPr lang="it" sz="3733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PRESENTAZIONE</a:t>
            </a:r>
          </a:p>
        </p:txBody>
      </p:sp>
      <p:sp>
        <p:nvSpPr>
          <p:cNvPr id="111" name="Shape 111"/>
          <p:cNvSpPr/>
          <p:nvPr/>
        </p:nvSpPr>
        <p:spPr>
          <a:xfrm>
            <a:off x="2429934" y="2067633"/>
            <a:ext cx="7315199" cy="211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>
              <a:buClr>
                <a:schemeClr val="dk1"/>
              </a:buClr>
            </a:pPr>
            <a:endParaRPr sz="3200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112" name="Shape 112" descr="segmento cerchio box.png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5400000">
            <a:off x="8715726" y="3005458"/>
            <a:ext cx="2113077" cy="105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Shape 113" descr="segmento cerchio box.png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5400000">
            <a:off x="1391247" y="3027453"/>
            <a:ext cx="2113235" cy="5713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4" name="Shape 114"/>
          <p:cNvGrpSpPr/>
          <p:nvPr/>
        </p:nvGrpSpPr>
        <p:grpSpPr>
          <a:xfrm>
            <a:off x="2368268" y="1966017"/>
            <a:ext cx="7527433" cy="147785"/>
            <a:chOff x="1776200" y="984362"/>
            <a:chExt cx="5645575" cy="110839"/>
          </a:xfrm>
        </p:grpSpPr>
        <p:pic>
          <p:nvPicPr>
            <p:cNvPr id="115" name="Shape 115" descr="segmento cerchio box.png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9100" y="1006675"/>
              <a:ext cx="5642675" cy="571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" name="Shape 116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6200" y="984362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Shape 117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67525" y="985012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8" name="Shape 118"/>
          <p:cNvGrpSpPr/>
          <p:nvPr/>
        </p:nvGrpSpPr>
        <p:grpSpPr>
          <a:xfrm>
            <a:off x="2361400" y="4081117"/>
            <a:ext cx="7531901" cy="150119"/>
            <a:chOff x="1771050" y="4117562"/>
            <a:chExt cx="5648926" cy="112589"/>
          </a:xfrm>
        </p:grpSpPr>
        <p:pic>
          <p:nvPicPr>
            <p:cNvPr id="119" name="Shape 119" descr="segmento cerchio box.png"/>
            <p:cNvPicPr preferRelativeResize="0"/>
            <p:nvPr/>
          </p:nvPicPr>
          <p:blipFill rotWithShape="1">
            <a:blip r:embed="rId9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88525" y="4129232"/>
              <a:ext cx="5631451" cy="846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0" name="Shape 120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1050" y="4117562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1" name="Shape 121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72275" y="4119962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2" name="Shape 122"/>
          <p:cNvSpPr txBox="1"/>
          <p:nvPr/>
        </p:nvSpPr>
        <p:spPr>
          <a:xfrm>
            <a:off x="2781834" y="2254800"/>
            <a:ext cx="6907999" cy="89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SzPct val="25000"/>
            </a:pPr>
            <a:r>
              <a:rPr lang="it" sz="5333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GRAZIE.</a:t>
            </a:r>
          </a:p>
        </p:txBody>
      </p:sp>
      <p:sp>
        <p:nvSpPr>
          <p:cNvPr id="123" name="Shape 123"/>
          <p:cNvSpPr txBox="1"/>
          <p:nvPr/>
        </p:nvSpPr>
        <p:spPr>
          <a:xfrm>
            <a:off x="5567584" y="3457038"/>
            <a:ext cx="3885200" cy="55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algn="r">
              <a:buClr>
                <a:schemeClr val="dk1"/>
              </a:buClr>
              <a:buSzPct val="25000"/>
            </a:pPr>
            <a:r>
              <a:rPr lang="it" sz="2000" dirty="0">
                <a:solidFill>
                  <a:schemeClr val="dk1"/>
                </a:solidFill>
                <a:highlight>
                  <a:srgbClr val="FFFFFF"/>
                </a:highlight>
                <a:latin typeface="Dosis"/>
                <a:ea typeface="Dosis"/>
                <a:cs typeface="Dosis"/>
                <a:sym typeface="Dosis"/>
                <a:hlinkClick r:id="rId10"/>
              </a:rPr>
              <a:t>www.riconnessioni.it</a:t>
            </a:r>
            <a:endParaRPr lang="it" sz="2000" dirty="0">
              <a:solidFill>
                <a:schemeClr val="dk1"/>
              </a:solidFill>
              <a:highlight>
                <a:srgbClr val="FFFFFF"/>
              </a:highlight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F0D2D713-9350-1D4E-ACBC-B31BB857E252}"/>
              </a:ext>
            </a:extLst>
          </p:cNvPr>
          <p:cNvSpPr/>
          <p:nvPr/>
        </p:nvSpPr>
        <p:spPr>
          <a:xfrm>
            <a:off x="2818452" y="3533183"/>
            <a:ext cx="47242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u="sng" dirty="0">
                <a:solidFill>
                  <a:srgbClr val="0563C1"/>
                </a:solidFill>
                <a:latin typeface="Dosis" panose="02010503020202060003" pitchFamily="2" charset="77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flavio.renga@fondazionescuola.it</a:t>
            </a:r>
            <a:endParaRPr lang="it-IT" sz="2000" dirty="0">
              <a:latin typeface="Dosis" panose="02010503020202060003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257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2299</TotalTime>
  <Words>341</Words>
  <Application>Microsoft Macintosh PowerPoint</Application>
  <PresentationFormat>Widescreen</PresentationFormat>
  <Paragraphs>183</Paragraphs>
  <Slides>93</Slides>
  <Notes>20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93</vt:i4>
      </vt:variant>
    </vt:vector>
  </HeadingPairs>
  <TitlesOfParts>
    <vt:vector size="100" baseType="lpstr">
      <vt:lpstr>Arial</vt:lpstr>
      <vt:lpstr>Calibri</vt:lpstr>
      <vt:lpstr>Calibri Light</vt:lpstr>
      <vt:lpstr>Cambria Math</vt:lpstr>
      <vt:lpstr>Dosis</vt:lpstr>
      <vt:lpstr>Times New Roman</vt:lpstr>
      <vt:lpstr>Tema di Office</vt:lpstr>
      <vt:lpstr>PRESENTAZIONE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</dc:title>
  <dc:creator>Flavio Renga</dc:creator>
  <cp:lastModifiedBy>Flavio Renga</cp:lastModifiedBy>
  <cp:revision>67</cp:revision>
  <dcterms:created xsi:type="dcterms:W3CDTF">2018-11-19T13:08:46Z</dcterms:created>
  <dcterms:modified xsi:type="dcterms:W3CDTF">2019-06-10T12:34:01Z</dcterms:modified>
</cp:coreProperties>
</file>